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9CABB2-3842-4D29-A54E-ACC386CF7D21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67289A-F08C-470B-9ECF-7A20F2DCA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723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7289A-F08C-470B-9ECF-7A20F2DCA43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355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BBB8672-58E7-46F1-9AEB-F78DEA67BC5B}" type="datetimeFigureOut">
              <a:rPr lang="cs-CZ" smtClean="0"/>
              <a:t>21.9.2011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D94CBBF-2DB7-44E1-9F29-D2CABA61E3F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669360"/>
            <a:ext cx="84582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88640"/>
            <a:ext cx="8997752" cy="6408712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ŠABLONA III/2</a:t>
            </a:r>
          </a:p>
          <a:p>
            <a:pPr algn="ctr"/>
            <a:endParaRPr lang="cs-CZ" sz="3600" dirty="0"/>
          </a:p>
          <a:p>
            <a:pPr algn="ctr"/>
            <a:r>
              <a:rPr lang="cs-CZ" sz="5400" dirty="0" smtClean="0"/>
              <a:t>DOPRAVNÍ ZNAČKY</a:t>
            </a:r>
          </a:p>
          <a:p>
            <a:pPr algn="ctr"/>
            <a:endParaRPr lang="cs-CZ" sz="2800" dirty="0" smtClean="0"/>
          </a:p>
          <a:p>
            <a:pPr algn="ctr"/>
            <a:r>
              <a:rPr lang="cs-CZ" sz="3600" dirty="0" smtClean="0"/>
              <a:t>Mgr. Hana </a:t>
            </a:r>
            <a:r>
              <a:rPr lang="cs-CZ" sz="3600" dirty="0" err="1" smtClean="0"/>
              <a:t>Stodulková</a:t>
            </a:r>
            <a:r>
              <a:rPr lang="cs-CZ" sz="3600" dirty="0" smtClean="0"/>
              <a:t> – ZŠ, Horní Slavkov</a:t>
            </a:r>
          </a:p>
          <a:p>
            <a:pPr algn="ctr"/>
            <a:r>
              <a:rPr lang="cs-CZ" sz="3600" smtClean="0"/>
              <a:t>VY_32_INOVACE_217_DOPRAVNÍ </a:t>
            </a:r>
            <a:r>
              <a:rPr lang="cs-CZ" sz="3600" dirty="0" smtClean="0"/>
              <a:t>ZNAČKY</a:t>
            </a:r>
          </a:p>
          <a:p>
            <a:pPr algn="ctr"/>
            <a:endParaRPr lang="cs-CZ" sz="3600" dirty="0" smtClean="0"/>
          </a:p>
          <a:p>
            <a:pPr algn="ctr"/>
            <a:endParaRPr lang="cs-CZ" sz="3600" dirty="0"/>
          </a:p>
          <a:p>
            <a:pPr algn="ctr"/>
            <a:endParaRPr lang="cs-CZ" sz="36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930" y="508518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762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</p:spPr>
        <p:txBody>
          <a:bodyPr/>
          <a:lstStyle/>
          <a:p>
            <a:pPr algn="ctr"/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Dopravní značky jsou svislé a vodorovné.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SVISLÉ jsou umístěny na sloupcích, panelech nebo různých stojanech trvale nebo dočasně.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VODOROVNÉ jsou vyznačeny přímo na vozovce např. vyznačený přechod pro chodce – zebra.</a:t>
            </a:r>
          </a:p>
          <a:p>
            <a:pPr algn="ctr"/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4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188640"/>
            <a:ext cx="8686800" cy="1109808"/>
          </a:xfrm>
        </p:spPr>
        <p:txBody>
          <a:bodyPr/>
          <a:lstStyle/>
          <a:p>
            <a:pPr algn="ctr"/>
            <a:r>
              <a:rPr lang="cs-CZ" dirty="0" smtClean="0"/>
              <a:t>SVISLÉ DOPRAVNÍ ZNAČKY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04800" y="1412776"/>
            <a:ext cx="4191000" cy="491182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1. VÝSTRAŽNÉ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800600" y="1412776"/>
            <a:ext cx="4343400" cy="51278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2. ZÁKAZOVÉ</a:t>
            </a:r>
            <a:endParaRPr lang="cs-CZ" sz="3200" dirty="0"/>
          </a:p>
        </p:txBody>
      </p:sp>
      <p:pic>
        <p:nvPicPr>
          <p:cNvPr id="1028" name="Picture 4" descr="C:\Users\PC-0ZCY\Desktop\dddd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11107"/>
            <a:ext cx="3338457" cy="333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80215"/>
            <a:ext cx="3839714" cy="3369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5354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340768"/>
            <a:ext cx="4191000" cy="49838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3.</a:t>
            </a:r>
            <a:r>
              <a:rPr lang="cs-CZ" sz="3200" dirty="0" smtClean="0"/>
              <a:t>PŘÍKAZOVÉ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343400" cy="498383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4.ZNAČKY UPRAVUJÍCÍ       PŘEDNOST    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2636912"/>
            <a:ext cx="3600400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444" y="2656803"/>
            <a:ext cx="3920302" cy="3591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147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/>
          <a:lstStyle/>
          <a:p>
            <a:pPr algn="ctr"/>
            <a:r>
              <a:rPr lang="cs-CZ" dirty="0" smtClean="0"/>
              <a:t>5. INFORMATIVNÍ  </a:t>
            </a: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3800475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04864"/>
            <a:ext cx="3810000" cy="381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236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836712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google.cz dne 17.9.2011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206044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043344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457897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z%C3%A1kazov%C3%A9+zna%C4%8Dky&amp;hl=cs&amp;biw=1366&amp;bih=557&amp;tbs=isz:m&amp;tbm=isch&amp;tbnid=q0Yk7TQnejrAtM:&amp;imgrefurl=http://eshop.znacenie.sk/dopravne-znacenie/zvisle-dopravne-znacenie-30/zakazove-znacky-(b1-b39)-33/&amp;docid=K7nY35_dawYGvM&amp;w=770&amp;h=770&amp;ei=W4R0TuXeG5HasgaEmrmSCw&amp;zoom=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5576" y="1608341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v%C3%BDstra%C5%BEn%C3%A9+zna%C4%8Dky&amp;hl=cs&amp;tbs=isz:m&amp;tbm=isch&amp;tbnid=xvy5FA7n0XOhfM:&amp;imgrefurl=http://www.gsplus.cz/vyrobni-sortiment.php&amp;docid=qyX5uR2bHFVSUM&amp;w=400&amp;h=351&amp;ei=OrV0Tq3jBITOswbw-4G4Cw&amp;zoom=1&amp;iact=hc&amp;vpx=186&amp;vpy=241&amp;dur=17363&amp;hovh=210&amp;hovw=240&amp;tx=134&amp;ty=144&amp;page=7&amp;tbnh=155&amp;tbnw=175&amp;start=76&amp;ndsp=12&amp;ved=1t:429,r:6,s:76&amp;biw=1366&amp;bih=587</a:t>
            </a:r>
          </a:p>
        </p:txBody>
      </p:sp>
    </p:spTree>
    <p:extLst>
      <p:ext uri="{BB962C8B-B14F-4D97-AF65-F5344CB8AC3E}">
        <p14:creationId xmlns:p14="http://schemas.microsoft.com/office/powerpoint/2010/main" val="344147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37270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9737" y="1119080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p%C5%99%C3%ADkazov%C3%A9+zna%C4%8Dky&amp;hl=cs&amp;tbs=isz:m&amp;tbm=isch&amp;tbnid=XRE4sA4euaXTGM:&amp;imgrefurl=http://www.dopravni-znaceni-bsmorava.cz/eshop/prikazany-smer-jizdy-zde-vpravo-cz-99.html&amp;docid=0Xh0rI2xycfgoM&amp;w=800&amp;h=800&amp;ei=94Z0Tr7jKMPJsgat74i3Cw&amp;zoom=1&amp;iact=hc&amp;vpx=1094&amp;vpy=211&amp;dur=29047&amp;hovh=225&amp;hovw=225&amp;tx=128&amp;ty=229&amp;page=6&amp;tbnh=142&amp;tbnw=142&amp;start=71&amp;ndsp=14&amp;ved=1t:429,r:6,s:71&amp;biw=1366&amp;bih=557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80906" y="3492439"/>
            <a:ext cx="40791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0359" y="3883297"/>
            <a:ext cx="759913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zna%C4%8Dky+upraVUJ%C3%8DC%C3%8D+P%C5%98EDNOST&amp;hl=cs&amp;tbs=isz:m&amp;tbm=isch&amp;tbnid=yWYxcQjjbLCdRM:&amp;imgrefurl=http://www.adoz-znaceni.cz/e-shop/dopravni-znacky/upravujici-prednost/97-p1-36.html&amp;docid=d51OnciqnuVuTM&amp;itg=1&amp;w=683&amp;h=600&amp;ei=CbN0Tv_pPMfMswbwvJ2QCw&amp;zoom=1&amp;iact=hc&amp;vpx=183&amp;vpy=257&amp;dur=4399&amp;hovh=210&amp;hovw=240&amp;tx=137&amp;ty=129&amp;page=4&amp;tbnh=148&amp;tbnw=169&amp;start=48&amp;ndsp=14&amp;ved=1t:429,r:7,s:48&amp;biw=1366&amp;bih=587</a:t>
            </a:r>
          </a:p>
        </p:txBody>
      </p:sp>
    </p:spTree>
    <p:extLst>
      <p:ext uri="{BB962C8B-B14F-4D97-AF65-F5344CB8AC3E}">
        <p14:creationId xmlns:p14="http://schemas.microsoft.com/office/powerpoint/2010/main" val="331788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6602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124744"/>
            <a:ext cx="77768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informativn%C3%AD+zna%C4%8Dky&amp;hl=cs&amp;tbs=isz:m&amp;tbm=isch&amp;tbnid=rlB5YbP5lL7xdM:&amp;imgrefurl=http://www.adoz-znaceni.cz/e-shop/dopravni-znacky/informativni-znacky/192-ip6-124.html&amp;docid=oimFEp9AD5225M&amp;w=399&amp;h=400&amp;ei=KLR0TtCwB8zFtAbWmN2oCw&amp;zoom=1&amp;iact=hc&amp;vpx=296&amp;vpy=242&amp;dur=14102&amp;hovh=225&amp;hovw=224&amp;tx=64&amp;ty=146&amp;page=2&amp;tbnh=158&amp;tbnw=156&amp;start=25&amp;ndsp=12&amp;ved=1t:429,r:1,s:25&amp;biw=1366&amp;bih=587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340731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789040"/>
            <a:ext cx="77768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www.google.cz/imgres?q=informativn%C3%AD+zna%C4%8Dky&amp;hl=cs&amp;tbs=isz:m&amp;tbm=isch&amp;tbnid=taHsm3xp2W39PM:&amp;imgrefurl=http://www.adoz-znaceni.cz/e-shop/dopravni-znacky/informativni-znacky/198-ip10b-130.html&amp;docid=ooNUmuBe0v3FuM&amp;itg=1&amp;w=400&amp;h=401&amp;ei=KLR0TtCwB8zFtAbWmN2oCw&amp;zoom=1&amp;iact=hc&amp;vpx=1095&amp;vpy=242&amp;dur=7534&amp;hovh=225&amp;hovw=224&amp;tx=163&amp;ty=150&amp;page=2&amp;tbnh=150&amp;tbnw=150&amp;start=25&amp;ndsp=12&amp;ved=1t:429,r:11,s:25&amp;biw=1366&amp;bih=587</a:t>
            </a:r>
          </a:p>
        </p:txBody>
      </p:sp>
    </p:spTree>
    <p:extLst>
      <p:ext uri="{BB962C8B-B14F-4D97-AF65-F5344CB8AC3E}">
        <p14:creationId xmlns:p14="http://schemas.microsoft.com/office/powerpoint/2010/main" val="1523071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293</TotalTime>
  <Words>136</Words>
  <Application>Microsoft Office PowerPoint</Application>
  <PresentationFormat>Předvádění na obrazovce (4:3)</PresentationFormat>
  <Paragraphs>34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DOPRAVNÍ ZNAČKY</vt:lpstr>
      <vt:lpstr>SVISLÉ DOPRAVNÍ ZNAČKY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PC-0ZCY</dc:creator>
  <cp:lastModifiedBy>Nováková Lenka</cp:lastModifiedBy>
  <cp:revision>15</cp:revision>
  <dcterms:created xsi:type="dcterms:W3CDTF">2011-07-19T18:49:33Z</dcterms:created>
  <dcterms:modified xsi:type="dcterms:W3CDTF">2011-09-21T06:31:14Z</dcterms:modified>
</cp:coreProperties>
</file>