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4"/>
  </p:notesMasterIdLst>
  <p:sldIdLst>
    <p:sldId id="296" r:id="rId2"/>
    <p:sldId id="295" r:id="rId3"/>
    <p:sldId id="298" r:id="rId4"/>
    <p:sldId id="257" r:id="rId5"/>
    <p:sldId id="258" r:id="rId6"/>
    <p:sldId id="275" r:id="rId7"/>
    <p:sldId id="276" r:id="rId8"/>
    <p:sldId id="277" r:id="rId9"/>
    <p:sldId id="278" r:id="rId10"/>
    <p:sldId id="279" r:id="rId11"/>
    <p:sldId id="280" r:id="rId12"/>
    <p:sldId id="281" r:id="rId13"/>
    <p:sldId id="282" r:id="rId14"/>
    <p:sldId id="283" r:id="rId15"/>
    <p:sldId id="284" r:id="rId16"/>
    <p:sldId id="285" r:id="rId17"/>
    <p:sldId id="286" r:id="rId18"/>
    <p:sldId id="287" r:id="rId19"/>
    <p:sldId id="288" r:id="rId20"/>
    <p:sldId id="289" r:id="rId21"/>
    <p:sldId id="290" r:id="rId22"/>
    <p:sldId id="291" r:id="rId23"/>
    <p:sldId id="292" r:id="rId24"/>
    <p:sldId id="259" r:id="rId25"/>
    <p:sldId id="260" r:id="rId26"/>
    <p:sldId id="261" r:id="rId27"/>
    <p:sldId id="262" r:id="rId28"/>
    <p:sldId id="263" r:id="rId29"/>
    <p:sldId id="264" r:id="rId30"/>
    <p:sldId id="265" r:id="rId31"/>
    <p:sldId id="266" r:id="rId32"/>
    <p:sldId id="267" r:id="rId3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C1C1C"/>
    <a:srgbClr val="BDE4BA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882" autoAdjust="0"/>
    <p:restoredTop sz="94836" autoAdjust="0"/>
  </p:normalViewPr>
  <p:slideViewPr>
    <p:cSldViewPr>
      <p:cViewPr varScale="1">
        <p:scale>
          <a:sx n="100" d="100"/>
          <a:sy n="100" d="100"/>
        </p:scale>
        <p:origin x="-204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6516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NETVOŘICE, OKRES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</a:t>
          </a:r>
          <a:r>
            <a:rPr lang="cs-CZ" sz="2000" smtClean="0"/>
            <a:t>: </a:t>
          </a:r>
          <a:r>
            <a:rPr lang="cs-CZ" sz="2000" smtClean="0"/>
            <a:t>PaedDr. </a:t>
          </a:r>
          <a:r>
            <a:rPr lang="cs-CZ" sz="2000" dirty="0" smtClean="0"/>
            <a:t>Milena Holcnerová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1F4F8BC0-F267-4379-9FE7-6FFC8B64BAD8}">
      <dgm:prSet custT="1"/>
      <dgm:spPr/>
      <dgm:t>
        <a:bodyPr/>
        <a:lstStyle/>
        <a:p>
          <a:pPr algn="l" rtl="0"/>
          <a:r>
            <a:rPr lang="cs-CZ" sz="2000" smtClean="0"/>
            <a:t>TEMA:AZ KVIZ </a:t>
          </a:r>
          <a:r>
            <a:rPr lang="cs-CZ" sz="2000" dirty="0" smtClean="0"/>
            <a:t>– NEPRAVIDELNÁ SLOVESA</a:t>
          </a:r>
          <a:endParaRPr lang="cs-CZ" sz="2000" dirty="0"/>
        </a:p>
      </dgm:t>
    </dgm:pt>
    <dgm:pt modelId="{CB4349C9-2857-43D8-BECE-A7FF7EDF9F3E}" type="parTrans" cxnId="{D456404D-DD79-4BF5-8214-F6F5ABDDCEE7}">
      <dgm:prSet/>
      <dgm:spPr/>
      <dgm:t>
        <a:bodyPr/>
        <a:lstStyle/>
        <a:p>
          <a:endParaRPr lang="cs-CZ"/>
        </a:p>
      </dgm:t>
    </dgm:pt>
    <dgm:pt modelId="{25908343-600B-4CFF-BE0F-46682F86F066}" type="sibTrans" cxnId="{D456404D-DD79-4BF5-8214-F6F5ABDDCEE7}">
      <dgm:prSet/>
      <dgm:spPr/>
      <dgm:t>
        <a:bodyPr/>
        <a:lstStyle/>
        <a:p>
          <a:endParaRPr lang="cs-CZ"/>
        </a:p>
      </dgm:t>
    </dgm:pt>
    <dgm:pt modelId="{1AE9165A-6B70-4FFD-A49C-881BF73B4F04}">
      <dgm:prSet custT="1"/>
      <dgm:spPr/>
      <dgm:t>
        <a:bodyPr/>
        <a:lstStyle/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r>
            <a:rPr lang="cs-CZ" sz="2000" dirty="0" smtClean="0"/>
            <a:t>NÁZEV:VY_22_INOVACE_04_AJ8_AZ KVIZ</a:t>
          </a:r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/>
        </a:p>
      </dgm:t>
    </dgm:pt>
    <dgm:pt modelId="{8F0B57C3-B09F-4B25-851F-DEBA3916737F}" type="sibTrans" cxnId="{50DF55ED-24F0-44E3-BFC8-D522DAA35070}">
      <dgm:prSet/>
      <dgm:spPr/>
      <dgm:t>
        <a:bodyPr/>
        <a:lstStyle/>
        <a:p>
          <a:endParaRPr lang="cs-CZ"/>
        </a:p>
      </dgm:t>
    </dgm:pt>
    <dgm:pt modelId="{1C4D8070-D097-47CB-B3BF-5E973F4CB0A3}" type="parTrans" cxnId="{50DF55ED-24F0-44E3-BFC8-D522DAA35070}">
      <dgm:prSet/>
      <dgm:spPr/>
      <dgm:t>
        <a:bodyPr/>
        <a:lstStyle/>
        <a:p>
          <a:endParaRPr lang="cs-CZ"/>
        </a:p>
      </dgm:t>
    </dgm:pt>
    <dgm:pt modelId="{26CBEA56-8CFD-48C0-BD6E-2EB16B1FBF42}">
      <dgm:prSet custT="1"/>
      <dgm:spPr/>
      <dgm:t>
        <a:bodyPr/>
        <a:lstStyle/>
        <a:p>
          <a:pPr algn="l" rtl="0"/>
          <a:r>
            <a:rPr lang="cs-CZ" sz="2000" dirty="0" smtClean="0"/>
            <a:t>ČÍSLO PROJEKTU: OPVK 1.4</a:t>
          </a:r>
          <a:endParaRPr lang="cs-CZ" sz="2000" dirty="0"/>
        </a:p>
      </dgm:t>
    </dgm:pt>
    <dgm:pt modelId="{3D39C259-0E3C-4B23-BB35-4844AECFFF4A}" type="parTrans" cxnId="{BC9677F5-E413-439B-BB47-42AA4BD3B1D3}">
      <dgm:prSet/>
      <dgm:spPr/>
      <dgm:t>
        <a:bodyPr/>
        <a:lstStyle/>
        <a:p>
          <a:endParaRPr lang="cs-CZ"/>
        </a:p>
      </dgm:t>
    </dgm:pt>
    <dgm:pt modelId="{A258AB0E-CCAC-4606-ADD8-E16B638C211B}" type="sibTrans" cxnId="{BC9677F5-E413-439B-BB47-42AA4BD3B1D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 custScaleY="97301" custLinFactNeighborX="343" custLinFactNeighborY="4057"/>
      <dgm:spPr/>
      <dgm:t>
        <a:bodyPr/>
        <a:lstStyle/>
        <a:p>
          <a:endParaRPr lang="cs-CZ"/>
        </a:p>
      </dgm:t>
    </dgm:pt>
    <dgm:pt modelId="{71A10DEB-455E-4133-A618-0A0EE82A21E3}" type="pres">
      <dgm:prSet presAssocID="{1AE9165A-6B70-4FFD-A49C-881BF73B4F04}" presName="vertSpace3" presStyleLbl="node1" presStyleIdx="1" presStyleCnt="5"/>
      <dgm:spPr/>
    </dgm:pt>
    <dgm:pt modelId="{DA6A876D-6D25-492F-8BDC-9AE6A6CFB1FA}" type="pres">
      <dgm:prSet presAssocID="{1AE9165A-6B70-4FFD-A49C-881BF73B4F04}" presName="circle3" presStyleLbl="node1" presStyleIdx="2" presStyleCnt="5"/>
      <dgm:spPr/>
    </dgm:pt>
    <dgm:pt modelId="{A9F01C16-B5C0-47B0-9750-F7E5E11674A0}" type="pres">
      <dgm:prSet presAssocID="{1AE9165A-6B70-4FFD-A49C-881BF73B4F04}" presName="rect3" presStyleLbl="alignAcc1" presStyleIdx="2" presStyleCnt="5"/>
      <dgm:spPr/>
      <dgm:t>
        <a:bodyPr/>
        <a:lstStyle/>
        <a:p>
          <a:endParaRPr lang="cs-CZ"/>
        </a:p>
      </dgm:t>
    </dgm:pt>
    <dgm:pt modelId="{5C0CF724-3222-4429-B09A-F154A62FD507}" type="pres">
      <dgm:prSet presAssocID="{1F4F8BC0-F267-4379-9FE7-6FFC8B64BAD8}" presName="vertSpace4" presStyleLbl="node1" presStyleIdx="2" presStyleCnt="5"/>
      <dgm:spPr/>
    </dgm:pt>
    <dgm:pt modelId="{71A5FEA7-FE77-4220-960F-2AB7AE466FE5}" type="pres">
      <dgm:prSet presAssocID="{1F4F8BC0-F267-4379-9FE7-6FFC8B64BAD8}" presName="circle4" presStyleLbl="node1" presStyleIdx="3" presStyleCnt="5"/>
      <dgm:spPr/>
    </dgm:pt>
    <dgm:pt modelId="{C8857ABF-5052-4733-A46C-0F8B764FF76F}" type="pres">
      <dgm:prSet presAssocID="{1F4F8BC0-F267-4379-9FE7-6FFC8B64BAD8}" presName="rect4" presStyleLbl="alignAcc1" presStyleIdx="3" presStyleCnt="5"/>
      <dgm:spPr/>
      <dgm:t>
        <a:bodyPr/>
        <a:lstStyle/>
        <a:p>
          <a:endParaRPr lang="cs-CZ"/>
        </a:p>
      </dgm:t>
    </dgm:pt>
    <dgm:pt modelId="{1839E65E-6E97-41D2-A171-98C033275D27}" type="pres">
      <dgm:prSet presAssocID="{26CBEA56-8CFD-48C0-BD6E-2EB16B1FBF42}" presName="vertSpace5" presStyleLbl="node1" presStyleIdx="3" presStyleCnt="5"/>
      <dgm:spPr/>
    </dgm:pt>
    <dgm:pt modelId="{914F10DC-A7FA-462B-9334-03354AC7EA9F}" type="pres">
      <dgm:prSet presAssocID="{26CBEA56-8CFD-48C0-BD6E-2EB16B1FBF42}" presName="circle5" presStyleLbl="node1" presStyleIdx="4" presStyleCnt="5"/>
      <dgm:spPr/>
    </dgm:pt>
    <dgm:pt modelId="{5583D5C5-FAFF-4548-819C-80E289F73770}" type="pres">
      <dgm:prSet presAssocID="{26CBEA56-8CFD-48C0-BD6E-2EB16B1FBF42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3627E9-8FC8-4A2F-B3EA-FAE798EF81D8}" type="pres">
      <dgm:prSet presAssocID="{1AE9165A-6B70-4FFD-A49C-881BF73B4F0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7154CD-D9A9-4968-AD11-1207A3C4C00A}" type="pres">
      <dgm:prSet presAssocID="{1F4F8BC0-F267-4379-9FE7-6FFC8B64BAD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E1E9E3-D1F0-4866-9424-7ECC0DD990BC}" type="pres">
      <dgm:prSet presAssocID="{26CBEA56-8CFD-48C0-BD6E-2EB16B1FBF42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F9A9CA8-10FA-4C63-9AB0-893695C1B2CE}" type="presOf" srcId="{26CBEA56-8CFD-48C0-BD6E-2EB16B1FBF42}" destId="{5583D5C5-FAFF-4548-819C-80E289F73770}" srcOrd="0" destOrd="0" presId="urn:microsoft.com/office/officeart/2005/8/layout/target3"/>
    <dgm:cxn modelId="{89A55445-7F82-4E82-BC17-43CF971DF912}" type="presOf" srcId="{D1B46980-6531-4606-95E6-44980827E919}" destId="{2BE915AB-18AA-4053-B92C-3BFC9ED204BB}" srcOrd="1" destOrd="0" presId="urn:microsoft.com/office/officeart/2005/8/layout/target3"/>
    <dgm:cxn modelId="{BC9677F5-E413-439B-BB47-42AA4BD3B1D3}" srcId="{757F3AB3-0718-4624-B441-E567A8F0AB56}" destId="{26CBEA56-8CFD-48C0-BD6E-2EB16B1FBF42}" srcOrd="4" destOrd="0" parTransId="{3D39C259-0E3C-4B23-BB35-4844AECFFF4A}" sibTransId="{A258AB0E-CCAC-4606-ADD8-E16B638C211B}"/>
    <dgm:cxn modelId="{99D56E33-0674-4F32-8F47-C38A3190E024}" type="presOf" srcId="{D1D4F407-5343-4D3F-B5B9-D407B03CAEB4}" destId="{AED2198E-93D5-4001-81B4-73124B309672}" srcOrd="1" destOrd="0" presId="urn:microsoft.com/office/officeart/2005/8/layout/target3"/>
    <dgm:cxn modelId="{0AC317FE-FF14-46E4-9ED8-92CAFFAA704F}" type="presOf" srcId="{1F4F8BC0-F267-4379-9FE7-6FFC8B64BAD8}" destId="{C8857ABF-5052-4733-A46C-0F8B764FF76F}" srcOrd="0" destOrd="0" presId="urn:microsoft.com/office/officeart/2005/8/layout/target3"/>
    <dgm:cxn modelId="{AF4667FD-FA6F-40A2-8956-EE34E4FEE9A8}" type="presOf" srcId="{1AE9165A-6B70-4FFD-A49C-881BF73B4F04}" destId="{BD3627E9-8FC8-4A2F-B3EA-FAE798EF81D8}" srcOrd="1" destOrd="0" presId="urn:microsoft.com/office/officeart/2005/8/layout/target3"/>
    <dgm:cxn modelId="{8D981352-92EB-4E12-83C6-D79E5ACFE165}" type="presOf" srcId="{1F4F8BC0-F267-4379-9FE7-6FFC8B64BAD8}" destId="{017154CD-D9A9-4968-AD11-1207A3C4C00A}" srcOrd="1" destOrd="0" presId="urn:microsoft.com/office/officeart/2005/8/layout/target3"/>
    <dgm:cxn modelId="{91F8AE66-260F-4F5E-A388-11BAE50B2627}" type="presOf" srcId="{D1D4F407-5343-4D3F-B5B9-D407B03CAEB4}" destId="{D005CE8C-CC26-4C3E-AC11-E15060ECD759}" srcOrd="0" destOrd="0" presId="urn:microsoft.com/office/officeart/2005/8/layout/target3"/>
    <dgm:cxn modelId="{FA9AD841-B065-425A-83FE-F132DD7F91AB}" type="presOf" srcId="{26CBEA56-8CFD-48C0-BD6E-2EB16B1FBF42}" destId="{92E1E9E3-D1F0-4866-9424-7ECC0DD990BC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6230A32-5EFF-4C9E-9976-4217E67BD8CF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0DF55ED-24F0-44E3-BFC8-D522DAA35070}" srcId="{757F3AB3-0718-4624-B441-E567A8F0AB56}" destId="{1AE9165A-6B70-4FFD-A49C-881BF73B4F04}" srcOrd="2" destOrd="0" parTransId="{1C4D8070-D097-47CB-B3BF-5E973F4CB0A3}" sibTransId="{8F0B57C3-B09F-4B25-851F-DEBA3916737F}"/>
    <dgm:cxn modelId="{CB109038-6668-465F-A9C5-AA1FDCC28BF8}" type="presOf" srcId="{1AE9165A-6B70-4FFD-A49C-881BF73B4F04}" destId="{A9F01C16-B5C0-47B0-9750-F7E5E11674A0}" srcOrd="0" destOrd="0" presId="urn:microsoft.com/office/officeart/2005/8/layout/target3"/>
    <dgm:cxn modelId="{26935C59-5A36-4054-A431-32030EE8EF5D}" type="presOf" srcId="{757F3AB3-0718-4624-B441-E567A8F0AB56}" destId="{333A1088-737F-45CB-B68E-254E46348037}" srcOrd="0" destOrd="0" presId="urn:microsoft.com/office/officeart/2005/8/layout/target3"/>
    <dgm:cxn modelId="{D456404D-DD79-4BF5-8214-F6F5ABDDCEE7}" srcId="{757F3AB3-0718-4624-B441-E567A8F0AB56}" destId="{1F4F8BC0-F267-4379-9FE7-6FFC8B64BAD8}" srcOrd="3" destOrd="0" parTransId="{CB4349C9-2857-43D8-BECE-A7FF7EDF9F3E}" sibTransId="{25908343-600B-4CFF-BE0F-46682F86F066}"/>
    <dgm:cxn modelId="{30DE113F-812A-4350-9579-16A7F5C270B7}" type="presParOf" srcId="{333A1088-737F-45CB-B68E-254E46348037}" destId="{F5ABB229-8D3B-4694-996A-96F23CF14429}" srcOrd="0" destOrd="0" presId="urn:microsoft.com/office/officeart/2005/8/layout/target3"/>
    <dgm:cxn modelId="{0207D2FC-9385-4D46-AC76-77532C191C77}" type="presParOf" srcId="{333A1088-737F-45CB-B68E-254E46348037}" destId="{F41139FD-01EE-4571-8B17-4FB00FC51163}" srcOrd="1" destOrd="0" presId="urn:microsoft.com/office/officeart/2005/8/layout/target3"/>
    <dgm:cxn modelId="{004E09B7-4084-4D30-9AE4-2861738CB891}" type="presParOf" srcId="{333A1088-737F-45CB-B68E-254E46348037}" destId="{D005CE8C-CC26-4C3E-AC11-E15060ECD759}" srcOrd="2" destOrd="0" presId="urn:microsoft.com/office/officeart/2005/8/layout/target3"/>
    <dgm:cxn modelId="{5B7DB071-FA81-441D-A681-027B333C1557}" type="presParOf" srcId="{333A1088-737F-45CB-B68E-254E46348037}" destId="{2C702D82-9B77-49B7-9568-BB8EB47C3372}" srcOrd="3" destOrd="0" presId="urn:microsoft.com/office/officeart/2005/8/layout/target3"/>
    <dgm:cxn modelId="{8E0082BE-AD72-4A04-A4DB-DD4680FC856B}" type="presParOf" srcId="{333A1088-737F-45CB-B68E-254E46348037}" destId="{A52A0455-90FF-4808-ABD0-F02540D31D5A}" srcOrd="4" destOrd="0" presId="urn:microsoft.com/office/officeart/2005/8/layout/target3"/>
    <dgm:cxn modelId="{205D377F-CBDB-4085-980B-BE65CC24E0AB}" type="presParOf" srcId="{333A1088-737F-45CB-B68E-254E46348037}" destId="{6140AFEC-043D-4C43-A2F9-D0F5331DF3A3}" srcOrd="5" destOrd="0" presId="urn:microsoft.com/office/officeart/2005/8/layout/target3"/>
    <dgm:cxn modelId="{AE2924EA-4E3D-4FE2-9D00-D30B4D540F47}" type="presParOf" srcId="{333A1088-737F-45CB-B68E-254E46348037}" destId="{71A10DEB-455E-4133-A618-0A0EE82A21E3}" srcOrd="6" destOrd="0" presId="urn:microsoft.com/office/officeart/2005/8/layout/target3"/>
    <dgm:cxn modelId="{85737EEC-8AD0-4981-9489-93453ECE798C}" type="presParOf" srcId="{333A1088-737F-45CB-B68E-254E46348037}" destId="{DA6A876D-6D25-492F-8BDC-9AE6A6CFB1FA}" srcOrd="7" destOrd="0" presId="urn:microsoft.com/office/officeart/2005/8/layout/target3"/>
    <dgm:cxn modelId="{6EEDB603-C042-4EB0-A4DA-171245BB4EA4}" type="presParOf" srcId="{333A1088-737F-45CB-B68E-254E46348037}" destId="{A9F01C16-B5C0-47B0-9750-F7E5E11674A0}" srcOrd="8" destOrd="0" presId="urn:microsoft.com/office/officeart/2005/8/layout/target3"/>
    <dgm:cxn modelId="{33FC0E24-F534-4F0D-A44D-F4A2F5430674}" type="presParOf" srcId="{333A1088-737F-45CB-B68E-254E46348037}" destId="{5C0CF724-3222-4429-B09A-F154A62FD507}" srcOrd="9" destOrd="0" presId="urn:microsoft.com/office/officeart/2005/8/layout/target3"/>
    <dgm:cxn modelId="{EEE9AB7A-CEFD-41B6-88B1-06DB2DFE1F22}" type="presParOf" srcId="{333A1088-737F-45CB-B68E-254E46348037}" destId="{71A5FEA7-FE77-4220-960F-2AB7AE466FE5}" srcOrd="10" destOrd="0" presId="urn:microsoft.com/office/officeart/2005/8/layout/target3"/>
    <dgm:cxn modelId="{93194203-FAFF-4573-9C7C-91AC3A503C94}" type="presParOf" srcId="{333A1088-737F-45CB-B68E-254E46348037}" destId="{C8857ABF-5052-4733-A46C-0F8B764FF76F}" srcOrd="11" destOrd="0" presId="urn:microsoft.com/office/officeart/2005/8/layout/target3"/>
    <dgm:cxn modelId="{275983A5-EBEA-4A73-830B-8A70B54F8A28}" type="presParOf" srcId="{333A1088-737F-45CB-B68E-254E46348037}" destId="{1839E65E-6E97-41D2-A171-98C033275D27}" srcOrd="12" destOrd="0" presId="urn:microsoft.com/office/officeart/2005/8/layout/target3"/>
    <dgm:cxn modelId="{7DA2A400-5D77-44E0-9CE1-AF273E143C49}" type="presParOf" srcId="{333A1088-737F-45CB-B68E-254E46348037}" destId="{914F10DC-A7FA-462B-9334-03354AC7EA9F}" srcOrd="13" destOrd="0" presId="urn:microsoft.com/office/officeart/2005/8/layout/target3"/>
    <dgm:cxn modelId="{41D8ACF6-543E-46B8-8BEE-623E94495ADF}" type="presParOf" srcId="{333A1088-737F-45CB-B68E-254E46348037}" destId="{5583D5C5-FAFF-4548-819C-80E289F73770}" srcOrd="14" destOrd="0" presId="urn:microsoft.com/office/officeart/2005/8/layout/target3"/>
    <dgm:cxn modelId="{4A90385C-A822-40D2-A7A5-355874D60DA2}" type="presParOf" srcId="{333A1088-737F-45CB-B68E-254E46348037}" destId="{AED2198E-93D5-4001-81B4-73124B309672}" srcOrd="15" destOrd="0" presId="urn:microsoft.com/office/officeart/2005/8/layout/target3"/>
    <dgm:cxn modelId="{0CE530DD-8CC5-4E74-BA2A-C361A88B47B0}" type="presParOf" srcId="{333A1088-737F-45CB-B68E-254E46348037}" destId="{2BE915AB-18AA-4053-B92C-3BFC9ED204BB}" srcOrd="16" destOrd="0" presId="urn:microsoft.com/office/officeart/2005/8/layout/target3"/>
    <dgm:cxn modelId="{F86C0860-CB03-4F23-A5CF-D695B62CAB9C}" type="presParOf" srcId="{333A1088-737F-45CB-B68E-254E46348037}" destId="{BD3627E9-8FC8-4A2F-B3EA-FAE798EF81D8}" srcOrd="17" destOrd="0" presId="urn:microsoft.com/office/officeart/2005/8/layout/target3"/>
    <dgm:cxn modelId="{82E21813-1BF0-4FB2-96B0-FFACACC70849}" type="presParOf" srcId="{333A1088-737F-45CB-B68E-254E46348037}" destId="{017154CD-D9A9-4968-AD11-1207A3C4C00A}" srcOrd="18" destOrd="0" presId="urn:microsoft.com/office/officeart/2005/8/layout/target3"/>
    <dgm:cxn modelId="{56748257-8F55-4944-88D4-E07853C712C9}" type="presParOf" srcId="{333A1088-737F-45CB-B68E-254E46348037}" destId="{92E1E9E3-D1F0-4866-9424-7ECC0DD990BC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907753" cy="29077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37570" y="0"/>
          <a:ext cx="6683027" cy="29077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NETVOŘICE, OKRES BENEŠOV</a:t>
          </a:r>
          <a:endParaRPr lang="cs-CZ" sz="2000" kern="1200" dirty="0"/>
        </a:p>
      </dsp:txBody>
      <dsp:txXfrm>
        <a:off x="1437570" y="0"/>
        <a:ext cx="6683027" cy="465240"/>
      </dsp:txXfrm>
    </dsp:sp>
    <dsp:sp modelId="{A52A0455-90FF-4808-ABD0-F02540D31D5A}">
      <dsp:nvSpPr>
        <dsp:cNvPr id="0" name=""/>
        <dsp:cNvSpPr/>
      </dsp:nvSpPr>
      <dsp:spPr>
        <a:xfrm>
          <a:off x="305314" y="465240"/>
          <a:ext cx="2297125" cy="22971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453876" y="589434"/>
          <a:ext cx="6683027" cy="223512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</a:t>
          </a:r>
          <a:r>
            <a:rPr lang="cs-CZ" sz="2000" kern="1200" smtClean="0"/>
            <a:t>: </a:t>
          </a:r>
          <a:r>
            <a:rPr lang="cs-CZ" sz="2000" kern="1200" smtClean="0"/>
            <a:t>PaedDr. </a:t>
          </a:r>
          <a:r>
            <a:rPr lang="cs-CZ" sz="2000" kern="1200" dirty="0" smtClean="0"/>
            <a:t>Milena Holcnerová</a:t>
          </a:r>
          <a:endParaRPr lang="cs-CZ" sz="2000" kern="1200" dirty="0"/>
        </a:p>
      </dsp:txBody>
      <dsp:txXfrm>
        <a:off x="1453876" y="589434"/>
        <a:ext cx="6683027" cy="452683"/>
      </dsp:txXfrm>
    </dsp:sp>
    <dsp:sp modelId="{DA6A876D-6D25-492F-8BDC-9AE6A6CFB1FA}">
      <dsp:nvSpPr>
        <dsp:cNvPr id="0" name=""/>
        <dsp:cNvSpPr/>
      </dsp:nvSpPr>
      <dsp:spPr>
        <a:xfrm>
          <a:off x="610628" y="930481"/>
          <a:ext cx="1686497" cy="168649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F01C16-B5C0-47B0-9750-F7E5E11674A0}">
      <dsp:nvSpPr>
        <dsp:cNvPr id="0" name=""/>
        <dsp:cNvSpPr/>
      </dsp:nvSpPr>
      <dsp:spPr>
        <a:xfrm>
          <a:off x="1453876" y="930481"/>
          <a:ext cx="6683027" cy="168649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NÁZEV:VY_22_INOVACE_04_AJ8_AZ KVIZ</a:t>
          </a:r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453876" y="930481"/>
        <a:ext cx="6683027" cy="465240"/>
      </dsp:txXfrm>
    </dsp:sp>
    <dsp:sp modelId="{71A5FEA7-FE77-4220-960F-2AB7AE466FE5}">
      <dsp:nvSpPr>
        <dsp:cNvPr id="0" name=""/>
        <dsp:cNvSpPr/>
      </dsp:nvSpPr>
      <dsp:spPr>
        <a:xfrm>
          <a:off x="915942" y="1395721"/>
          <a:ext cx="1075868" cy="10758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857ABF-5052-4733-A46C-0F8B764FF76F}">
      <dsp:nvSpPr>
        <dsp:cNvPr id="0" name=""/>
        <dsp:cNvSpPr/>
      </dsp:nvSpPr>
      <dsp:spPr>
        <a:xfrm>
          <a:off x="1453876" y="1395721"/>
          <a:ext cx="6683027" cy="10758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TEMA:AZ KVIZ </a:t>
          </a:r>
          <a:r>
            <a:rPr lang="cs-CZ" sz="2000" kern="1200" dirty="0" smtClean="0"/>
            <a:t>– NEPRAVIDELNÁ SLOVESA</a:t>
          </a:r>
          <a:endParaRPr lang="cs-CZ" sz="2000" kern="1200" dirty="0"/>
        </a:p>
      </dsp:txBody>
      <dsp:txXfrm>
        <a:off x="1453876" y="1395721"/>
        <a:ext cx="6683027" cy="465240"/>
      </dsp:txXfrm>
    </dsp:sp>
    <dsp:sp modelId="{914F10DC-A7FA-462B-9334-03354AC7EA9F}">
      <dsp:nvSpPr>
        <dsp:cNvPr id="0" name=""/>
        <dsp:cNvSpPr/>
      </dsp:nvSpPr>
      <dsp:spPr>
        <a:xfrm>
          <a:off x="1221256" y="1860962"/>
          <a:ext cx="465240" cy="46524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83D5C5-FAFF-4548-819C-80E289F73770}">
      <dsp:nvSpPr>
        <dsp:cNvPr id="0" name=""/>
        <dsp:cNvSpPr/>
      </dsp:nvSpPr>
      <dsp:spPr>
        <a:xfrm>
          <a:off x="1453876" y="1860962"/>
          <a:ext cx="6683027" cy="4652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OPVK 1.4</a:t>
          </a:r>
          <a:endParaRPr lang="cs-CZ" sz="2000" kern="1200" dirty="0"/>
        </a:p>
      </dsp:txBody>
      <dsp:txXfrm>
        <a:off x="1453876" y="1860962"/>
        <a:ext cx="6683027" cy="46524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D540B2CA-E86B-4A85-A731-F94E1A510972}" type="datetimeFigureOut">
              <a:rPr lang="cs-CZ"/>
              <a:pPr>
                <a:defRPr/>
              </a:pPr>
              <a:t>18.11.2013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2BDEA0E8-E4CF-42F0-A07C-394AEA1A8F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E9FBC9B-2B5E-4888-B038-DA1FA9247BA8}" type="slidenum">
              <a:rPr lang="cs-CZ" smtClean="0"/>
              <a:pPr/>
              <a:t>1</a:t>
            </a:fld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3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8B2ACB1-F896-419D-B628-B1D67FAAA1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A3ACFC3-77F4-498C-8241-06C97925EF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3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E3AA3E-64A3-4406-A537-8417A06E11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DE52D0-2D07-457A-8FAA-D49D625266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28F5EFA-B1EC-4FA0-8F6B-9E95A4E69A2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B3C9CA-7D4B-49A8-B511-E681540BEBC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C61AD3-C5C1-40F5-A121-AE388EF447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4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045868-53AA-49BA-85A1-BA0A7A162C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C32C79-61D4-4B66-B9CF-62D599490DB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79335C-639D-4051-BD93-16718C2D2A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1E1668-1824-43EE-884C-F4F987D3A4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029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DF9CAD7B-057E-4795-B6E2-BFF42550D73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35" r:id="rId1"/>
    <p:sldLayoutId id="2147483836" r:id="rId2"/>
    <p:sldLayoutId id="2147483837" r:id="rId3"/>
    <p:sldLayoutId id="2147483832" r:id="rId4"/>
    <p:sldLayoutId id="2147483838" r:id="rId5"/>
    <p:sldLayoutId id="2147483833" r:id="rId6"/>
    <p:sldLayoutId id="2147483839" r:id="rId7"/>
    <p:sldLayoutId id="2147483840" r:id="rId8"/>
    <p:sldLayoutId id="2147483841" r:id="rId9"/>
    <p:sldLayoutId id="2147483834" r:id="rId10"/>
    <p:sldLayoutId id="2147483842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sz="20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" Target="slide8.xml"/><Relationship Id="rId13" Type="http://schemas.openxmlformats.org/officeDocument/2006/relationships/slide" Target="slide19.xml"/><Relationship Id="rId18" Type="http://schemas.openxmlformats.org/officeDocument/2006/relationships/slide" Target="slide24.xml"/><Relationship Id="rId26" Type="http://schemas.openxmlformats.org/officeDocument/2006/relationships/slide" Target="slide29.xml"/><Relationship Id="rId3" Type="http://schemas.openxmlformats.org/officeDocument/2006/relationships/slide" Target="slide5.xml"/><Relationship Id="rId21" Type="http://schemas.openxmlformats.org/officeDocument/2006/relationships/slide" Target="slide21.xml"/><Relationship Id="rId7" Type="http://schemas.openxmlformats.org/officeDocument/2006/relationships/slide" Target="slide9.xml"/><Relationship Id="rId12" Type="http://schemas.openxmlformats.org/officeDocument/2006/relationships/slide" Target="slide11.xml"/><Relationship Id="rId17" Type="http://schemas.openxmlformats.org/officeDocument/2006/relationships/slide" Target="slide25.xml"/><Relationship Id="rId25" Type="http://schemas.openxmlformats.org/officeDocument/2006/relationships/slide" Target="slide30.xml"/><Relationship Id="rId2" Type="http://schemas.openxmlformats.org/officeDocument/2006/relationships/slide" Target="slide17.xml"/><Relationship Id="rId16" Type="http://schemas.openxmlformats.org/officeDocument/2006/relationships/slide" Target="slide15.xml"/><Relationship Id="rId20" Type="http://schemas.openxmlformats.org/officeDocument/2006/relationships/slide" Target="slide22.xml"/><Relationship Id="rId29" Type="http://schemas.openxmlformats.org/officeDocument/2006/relationships/slide" Target="slide26.xml"/><Relationship Id="rId1" Type="http://schemas.openxmlformats.org/officeDocument/2006/relationships/slideLayout" Target="../slideLayouts/slideLayout2.xml"/><Relationship Id="rId6" Type="http://schemas.openxmlformats.org/officeDocument/2006/relationships/slide" Target="slide10.xml"/><Relationship Id="rId11" Type="http://schemas.openxmlformats.org/officeDocument/2006/relationships/slide" Target="slide12.xml"/><Relationship Id="rId24" Type="http://schemas.openxmlformats.org/officeDocument/2006/relationships/slide" Target="slide32.xml"/><Relationship Id="rId5" Type="http://schemas.openxmlformats.org/officeDocument/2006/relationships/slide" Target="slide6.xml"/><Relationship Id="rId15" Type="http://schemas.openxmlformats.org/officeDocument/2006/relationships/slide" Target="slide16.xml"/><Relationship Id="rId23" Type="http://schemas.openxmlformats.org/officeDocument/2006/relationships/slide" Target="slide31.xml"/><Relationship Id="rId28" Type="http://schemas.openxmlformats.org/officeDocument/2006/relationships/slide" Target="slide27.xml"/><Relationship Id="rId10" Type="http://schemas.openxmlformats.org/officeDocument/2006/relationships/slide" Target="slide13.xml"/><Relationship Id="rId19" Type="http://schemas.openxmlformats.org/officeDocument/2006/relationships/slide" Target="slide23.xml"/><Relationship Id="rId4" Type="http://schemas.openxmlformats.org/officeDocument/2006/relationships/slide" Target="slide7.xml"/><Relationship Id="rId9" Type="http://schemas.openxmlformats.org/officeDocument/2006/relationships/slide" Target="slide14.xml"/><Relationship Id="rId14" Type="http://schemas.openxmlformats.org/officeDocument/2006/relationships/slide" Target="slide18.xml"/><Relationship Id="rId22" Type="http://schemas.openxmlformats.org/officeDocument/2006/relationships/slide" Target="slide20.xml"/><Relationship Id="rId27" Type="http://schemas.openxmlformats.org/officeDocument/2006/relationships/slide" Target="slide28.xml"/><Relationship Id="rId30" Type="http://schemas.openxmlformats.org/officeDocument/2006/relationships/slide" Target="slid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764261219"/>
              </p:ext>
            </p:extLst>
          </p:nvPr>
        </p:nvGraphicFramePr>
        <p:xfrm>
          <a:off x="539552" y="548680"/>
          <a:ext cx="8136904" cy="29077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25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mtClean="0"/>
              <a:t>ANOTACE</a:t>
            </a:r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>
          <a:xfrm>
            <a:off x="457200" y="1000125"/>
            <a:ext cx="8229600" cy="5126038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sz="2800" dirty="0" smtClean="0"/>
              <a:t>Materiál slouží k opakování nepravidelných sloves při hodinách AJ 8</a:t>
            </a: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sz="2800" dirty="0" smtClean="0"/>
              <a:t>Žáci soutěží ve dvou skupinách. Kliknutím na políčko v pyramidě se objeví otázka. Šipkou se dostaneme zpět na pyramidu. Jedním kliknutím políčko zčervená, dvojím zmodrá. Políčka špatně zodpovězených otázek zůstávají béžová. </a:t>
            </a:r>
          </a:p>
        </p:txBody>
      </p:sp>
      <p:sp>
        <p:nvSpPr>
          <p:cNvPr id="4" name="Obdélník 3"/>
          <p:cNvSpPr/>
          <p:nvPr/>
        </p:nvSpPr>
        <p:spPr>
          <a:xfrm>
            <a:off x="683568" y="4725144"/>
            <a:ext cx="6174432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Použité zdroje: učebnice Project 3</a:t>
            </a:r>
          </a:p>
          <a:p>
            <a:pPr lvl="0"/>
            <a:r>
              <a:rPr lang="cs-CZ" sz="2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Tom Hutchinson, Oxford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500034" y="3643314"/>
            <a:ext cx="7772400" cy="1885947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AZ KVÍZ</a:t>
            </a:r>
            <a:br>
              <a:rPr lang="cs-CZ" dirty="0" smtClean="0"/>
            </a:br>
            <a:r>
              <a:rPr lang="cs-CZ" dirty="0" smtClean="0"/>
              <a:t>Nepravidelná slovesa</a:t>
            </a:r>
          </a:p>
        </p:txBody>
      </p:sp>
      <p:sp>
        <p:nvSpPr>
          <p:cNvPr id="10243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0" y="5581650"/>
            <a:ext cx="9144000" cy="1276350"/>
          </a:xfrm>
        </p:spPr>
        <p:txBody>
          <a:bodyPr/>
          <a:lstStyle/>
          <a:p>
            <a:pPr eaLnBrk="1" hangingPunct="1">
              <a:lnSpc>
                <a:spcPct val="90000"/>
              </a:lnSpc>
              <a:spcBef>
                <a:spcPct val="0"/>
              </a:spcBef>
            </a:pPr>
            <a:endParaRPr lang="cs-CZ" sz="1800" smtClean="0">
              <a:solidFill>
                <a:srgbClr val="89898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8" name="AutoShape 16">
            <a:hlinkClick r:id="rId2" action="ppaction://hlinksldjump"/>
          </p:cNvPr>
          <p:cNvSpPr>
            <a:spLocks noChangeArrowheads="1"/>
          </p:cNvSpPr>
          <p:nvPr/>
        </p:nvSpPr>
        <p:spPr bwMode="auto">
          <a:xfrm rot="5400000">
            <a:off x="3708400" y="36449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13</a:t>
            </a:r>
          </a:p>
        </p:txBody>
      </p:sp>
      <p:sp>
        <p:nvSpPr>
          <p:cNvPr id="3155" name="AutoShape 83"/>
          <p:cNvSpPr>
            <a:spLocks noChangeArrowheads="1"/>
          </p:cNvSpPr>
          <p:nvPr/>
        </p:nvSpPr>
        <p:spPr bwMode="auto">
          <a:xfrm rot="5400000">
            <a:off x="3708400" y="36449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13</a:t>
            </a:r>
          </a:p>
        </p:txBody>
      </p:sp>
      <p:sp>
        <p:nvSpPr>
          <p:cNvPr id="3183" name="AutoShape 111"/>
          <p:cNvSpPr>
            <a:spLocks noChangeArrowheads="1"/>
          </p:cNvSpPr>
          <p:nvPr/>
        </p:nvSpPr>
        <p:spPr bwMode="auto">
          <a:xfrm rot="5400000">
            <a:off x="3708400" y="36449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13</a:t>
            </a:r>
          </a:p>
        </p:txBody>
      </p:sp>
      <p:sp>
        <p:nvSpPr>
          <p:cNvPr id="3211" name="AutoShape 139">
            <a:hlinkClick r:id="rId2" action="ppaction://hlinksldjump"/>
          </p:cNvPr>
          <p:cNvSpPr>
            <a:spLocks noChangeArrowheads="1"/>
          </p:cNvSpPr>
          <p:nvPr/>
        </p:nvSpPr>
        <p:spPr bwMode="auto">
          <a:xfrm rot="5400000">
            <a:off x="3708400" y="36449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13</a:t>
            </a:r>
          </a:p>
        </p:txBody>
      </p:sp>
      <p:sp>
        <p:nvSpPr>
          <p:cNvPr id="3076" name="AutoShape 4">
            <a:hlinkClick r:id="rId3" action="ppaction://hlinksldjump"/>
          </p:cNvPr>
          <p:cNvSpPr>
            <a:spLocks noChangeArrowheads="1"/>
          </p:cNvSpPr>
          <p:nvPr/>
        </p:nvSpPr>
        <p:spPr bwMode="auto">
          <a:xfrm rot="5400000">
            <a:off x="3708400" y="1889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</a:t>
            </a:r>
          </a:p>
        </p:txBody>
      </p:sp>
      <p:sp>
        <p:nvSpPr>
          <p:cNvPr id="3077" name="AutoShape 5">
            <a:hlinkClick r:id="rId4" action="ppaction://hlinksldjump"/>
          </p:cNvPr>
          <p:cNvSpPr>
            <a:spLocks noChangeArrowheads="1"/>
          </p:cNvSpPr>
          <p:nvPr/>
        </p:nvSpPr>
        <p:spPr bwMode="auto">
          <a:xfrm rot="5400000">
            <a:off x="4284663" y="10525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3</a:t>
            </a:r>
          </a:p>
        </p:txBody>
      </p:sp>
      <p:sp>
        <p:nvSpPr>
          <p:cNvPr id="3078" name="AutoShape 6">
            <a:hlinkClick r:id="rId5" action="ppaction://hlinksldjump"/>
          </p:cNvPr>
          <p:cNvSpPr>
            <a:spLocks noChangeArrowheads="1"/>
          </p:cNvSpPr>
          <p:nvPr/>
        </p:nvSpPr>
        <p:spPr bwMode="auto">
          <a:xfrm rot="5400000">
            <a:off x="3132138" y="10525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</a:t>
            </a:r>
          </a:p>
        </p:txBody>
      </p:sp>
      <p:sp>
        <p:nvSpPr>
          <p:cNvPr id="3079" name="AutoShape 7">
            <a:hlinkClick r:id="rId6" action="ppaction://hlinksldjump"/>
          </p:cNvPr>
          <p:cNvSpPr>
            <a:spLocks noChangeArrowheads="1"/>
          </p:cNvSpPr>
          <p:nvPr/>
        </p:nvSpPr>
        <p:spPr bwMode="auto">
          <a:xfrm rot="5400000">
            <a:off x="4859338" y="19161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6</a:t>
            </a:r>
          </a:p>
        </p:txBody>
      </p:sp>
      <p:sp>
        <p:nvSpPr>
          <p:cNvPr id="3080" name="AutoShape 8">
            <a:hlinkClick r:id="rId7" action="ppaction://hlinksldjump"/>
          </p:cNvPr>
          <p:cNvSpPr>
            <a:spLocks noChangeArrowheads="1"/>
          </p:cNvSpPr>
          <p:nvPr/>
        </p:nvSpPr>
        <p:spPr bwMode="auto">
          <a:xfrm rot="5400000">
            <a:off x="3708400" y="19161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5</a:t>
            </a:r>
          </a:p>
        </p:txBody>
      </p:sp>
      <p:sp>
        <p:nvSpPr>
          <p:cNvPr id="3081" name="AutoShape 9">
            <a:hlinkClick r:id="rId8" action="ppaction://hlinksldjump"/>
          </p:cNvPr>
          <p:cNvSpPr>
            <a:spLocks noChangeArrowheads="1"/>
          </p:cNvSpPr>
          <p:nvPr/>
        </p:nvSpPr>
        <p:spPr bwMode="auto">
          <a:xfrm rot="5400000">
            <a:off x="2555875" y="19161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4</a:t>
            </a:r>
          </a:p>
        </p:txBody>
      </p:sp>
      <p:sp>
        <p:nvSpPr>
          <p:cNvPr id="3082" name="AutoShape 10">
            <a:hlinkClick r:id="rId9" action="ppaction://hlinksldjump"/>
          </p:cNvPr>
          <p:cNvSpPr>
            <a:spLocks noChangeArrowheads="1"/>
          </p:cNvSpPr>
          <p:nvPr/>
        </p:nvSpPr>
        <p:spPr bwMode="auto">
          <a:xfrm rot="5400000">
            <a:off x="5435600" y="27813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10</a:t>
            </a:r>
          </a:p>
        </p:txBody>
      </p:sp>
      <p:sp>
        <p:nvSpPr>
          <p:cNvPr id="3083" name="AutoShape 11">
            <a:hlinkClick r:id="rId10" action="ppaction://hlinksldjump"/>
          </p:cNvPr>
          <p:cNvSpPr>
            <a:spLocks noChangeArrowheads="1"/>
          </p:cNvSpPr>
          <p:nvPr/>
        </p:nvSpPr>
        <p:spPr bwMode="auto">
          <a:xfrm rot="5400000">
            <a:off x="4284663" y="27813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9</a:t>
            </a:r>
          </a:p>
        </p:txBody>
      </p:sp>
      <p:sp>
        <p:nvSpPr>
          <p:cNvPr id="3084" name="AutoShape 12">
            <a:hlinkClick r:id="rId11" action="ppaction://hlinksldjump"/>
          </p:cNvPr>
          <p:cNvSpPr>
            <a:spLocks noChangeArrowheads="1"/>
          </p:cNvSpPr>
          <p:nvPr/>
        </p:nvSpPr>
        <p:spPr bwMode="auto">
          <a:xfrm rot="5400000">
            <a:off x="3132138" y="27813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8</a:t>
            </a:r>
          </a:p>
        </p:txBody>
      </p:sp>
      <p:sp>
        <p:nvSpPr>
          <p:cNvPr id="3085" name="AutoShape 13">
            <a:hlinkClick r:id="rId12" action="ppaction://hlinksldjump"/>
          </p:cNvPr>
          <p:cNvSpPr>
            <a:spLocks noChangeArrowheads="1"/>
          </p:cNvSpPr>
          <p:nvPr/>
        </p:nvSpPr>
        <p:spPr bwMode="auto">
          <a:xfrm rot="5400000">
            <a:off x="1979613" y="27813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7</a:t>
            </a:r>
          </a:p>
        </p:txBody>
      </p:sp>
      <p:sp>
        <p:nvSpPr>
          <p:cNvPr id="3086" name="AutoShape 14">
            <a:hlinkClick r:id="rId13" action="ppaction://hlinksldjump"/>
          </p:cNvPr>
          <p:cNvSpPr>
            <a:spLocks noChangeArrowheads="1"/>
          </p:cNvSpPr>
          <p:nvPr/>
        </p:nvSpPr>
        <p:spPr bwMode="auto">
          <a:xfrm rot="5400000">
            <a:off x="6011863" y="36449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15</a:t>
            </a:r>
          </a:p>
        </p:txBody>
      </p:sp>
      <p:sp>
        <p:nvSpPr>
          <p:cNvPr id="3087" name="AutoShape 15">
            <a:hlinkClick r:id="rId14" action="ppaction://hlinksldjump"/>
          </p:cNvPr>
          <p:cNvSpPr>
            <a:spLocks noChangeArrowheads="1"/>
          </p:cNvSpPr>
          <p:nvPr/>
        </p:nvSpPr>
        <p:spPr bwMode="auto">
          <a:xfrm rot="5400000">
            <a:off x="4859338" y="36449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14</a:t>
            </a:r>
          </a:p>
        </p:txBody>
      </p:sp>
      <p:sp>
        <p:nvSpPr>
          <p:cNvPr id="3089" name="AutoShape 17">
            <a:hlinkClick r:id="rId15" action="ppaction://hlinksldjump"/>
          </p:cNvPr>
          <p:cNvSpPr>
            <a:spLocks noChangeArrowheads="1"/>
          </p:cNvSpPr>
          <p:nvPr/>
        </p:nvSpPr>
        <p:spPr bwMode="auto">
          <a:xfrm rot="5400000">
            <a:off x="2555875" y="36449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12</a:t>
            </a:r>
          </a:p>
        </p:txBody>
      </p:sp>
      <p:sp>
        <p:nvSpPr>
          <p:cNvPr id="3090" name="AutoShape 18">
            <a:hlinkClick r:id="rId16" action="ppaction://hlinksldjump"/>
          </p:cNvPr>
          <p:cNvSpPr>
            <a:spLocks noChangeArrowheads="1"/>
          </p:cNvSpPr>
          <p:nvPr/>
        </p:nvSpPr>
        <p:spPr bwMode="auto">
          <a:xfrm rot="5400000">
            <a:off x="1403350" y="36449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11</a:t>
            </a:r>
          </a:p>
        </p:txBody>
      </p:sp>
      <p:sp>
        <p:nvSpPr>
          <p:cNvPr id="3091" name="AutoShape 19">
            <a:hlinkClick r:id="rId17" action="ppaction://hlinksldjump"/>
          </p:cNvPr>
          <p:cNvSpPr>
            <a:spLocks noChangeArrowheads="1"/>
          </p:cNvSpPr>
          <p:nvPr/>
        </p:nvSpPr>
        <p:spPr bwMode="auto">
          <a:xfrm rot="5400000">
            <a:off x="6588125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21</a:t>
            </a:r>
          </a:p>
        </p:txBody>
      </p:sp>
      <p:sp>
        <p:nvSpPr>
          <p:cNvPr id="3092" name="AutoShape 20">
            <a:hlinkClick r:id="rId18" action="ppaction://hlinksldjump"/>
          </p:cNvPr>
          <p:cNvSpPr>
            <a:spLocks noChangeArrowheads="1"/>
          </p:cNvSpPr>
          <p:nvPr/>
        </p:nvSpPr>
        <p:spPr bwMode="auto">
          <a:xfrm rot="5400000">
            <a:off x="5435600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20</a:t>
            </a:r>
          </a:p>
        </p:txBody>
      </p:sp>
      <p:sp>
        <p:nvSpPr>
          <p:cNvPr id="3093" name="AutoShape 21">
            <a:hlinkClick r:id="rId19" action="ppaction://hlinksldjump"/>
          </p:cNvPr>
          <p:cNvSpPr>
            <a:spLocks noChangeArrowheads="1"/>
          </p:cNvSpPr>
          <p:nvPr/>
        </p:nvSpPr>
        <p:spPr bwMode="auto">
          <a:xfrm rot="5400000">
            <a:off x="4284663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19</a:t>
            </a:r>
          </a:p>
        </p:txBody>
      </p:sp>
      <p:sp>
        <p:nvSpPr>
          <p:cNvPr id="3094" name="AutoShape 22">
            <a:hlinkClick r:id="rId20" action="ppaction://hlinksldjump"/>
          </p:cNvPr>
          <p:cNvSpPr>
            <a:spLocks noChangeArrowheads="1"/>
          </p:cNvSpPr>
          <p:nvPr/>
        </p:nvSpPr>
        <p:spPr bwMode="auto">
          <a:xfrm rot="5400000">
            <a:off x="3132138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18</a:t>
            </a:r>
          </a:p>
        </p:txBody>
      </p:sp>
      <p:sp>
        <p:nvSpPr>
          <p:cNvPr id="3095" name="AutoShape 23">
            <a:hlinkClick r:id="rId21" action="ppaction://hlinksldjump"/>
          </p:cNvPr>
          <p:cNvSpPr>
            <a:spLocks noChangeArrowheads="1"/>
          </p:cNvSpPr>
          <p:nvPr/>
        </p:nvSpPr>
        <p:spPr bwMode="auto">
          <a:xfrm rot="5400000">
            <a:off x="1979613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17</a:t>
            </a:r>
          </a:p>
        </p:txBody>
      </p:sp>
      <p:sp>
        <p:nvSpPr>
          <p:cNvPr id="3096" name="AutoShape 24">
            <a:hlinkClick r:id="rId22" action="ppaction://hlinksldjump"/>
          </p:cNvPr>
          <p:cNvSpPr>
            <a:spLocks noChangeArrowheads="1"/>
          </p:cNvSpPr>
          <p:nvPr/>
        </p:nvSpPr>
        <p:spPr bwMode="auto">
          <a:xfrm rot="5400000">
            <a:off x="827088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16</a:t>
            </a:r>
          </a:p>
        </p:txBody>
      </p:sp>
      <p:sp>
        <p:nvSpPr>
          <p:cNvPr id="3097" name="AutoShape 25">
            <a:hlinkClick r:id="rId23" action="ppaction://hlinksldjump"/>
          </p:cNvPr>
          <p:cNvSpPr>
            <a:spLocks noChangeArrowheads="1"/>
          </p:cNvSpPr>
          <p:nvPr/>
        </p:nvSpPr>
        <p:spPr bwMode="auto">
          <a:xfrm rot="5400000">
            <a:off x="6011863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27</a:t>
            </a:r>
          </a:p>
        </p:txBody>
      </p:sp>
      <p:sp>
        <p:nvSpPr>
          <p:cNvPr id="3098" name="AutoShape 26">
            <a:hlinkClick r:id="rId24" action="ppaction://hlinksldjump"/>
          </p:cNvPr>
          <p:cNvSpPr>
            <a:spLocks noChangeArrowheads="1"/>
          </p:cNvSpPr>
          <p:nvPr/>
        </p:nvSpPr>
        <p:spPr bwMode="auto">
          <a:xfrm rot="5400000">
            <a:off x="7164388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28</a:t>
            </a:r>
          </a:p>
        </p:txBody>
      </p:sp>
      <p:sp>
        <p:nvSpPr>
          <p:cNvPr id="3099" name="AutoShape 27">
            <a:hlinkClick r:id="rId25" action="ppaction://hlinksldjump"/>
          </p:cNvPr>
          <p:cNvSpPr>
            <a:spLocks noChangeArrowheads="1"/>
          </p:cNvSpPr>
          <p:nvPr/>
        </p:nvSpPr>
        <p:spPr bwMode="auto">
          <a:xfrm rot="5400000">
            <a:off x="4859338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26</a:t>
            </a:r>
          </a:p>
        </p:txBody>
      </p:sp>
      <p:sp>
        <p:nvSpPr>
          <p:cNvPr id="3100" name="AutoShape 28">
            <a:hlinkClick r:id="rId26" action="ppaction://hlinksldjump"/>
          </p:cNvPr>
          <p:cNvSpPr>
            <a:spLocks noChangeArrowheads="1"/>
          </p:cNvSpPr>
          <p:nvPr/>
        </p:nvSpPr>
        <p:spPr bwMode="auto">
          <a:xfrm rot="5400000">
            <a:off x="3708400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25</a:t>
            </a:r>
          </a:p>
        </p:txBody>
      </p:sp>
      <p:sp>
        <p:nvSpPr>
          <p:cNvPr id="3101" name="AutoShape 29">
            <a:hlinkClick r:id="rId27" action="ppaction://hlinksldjump"/>
          </p:cNvPr>
          <p:cNvSpPr>
            <a:spLocks noChangeArrowheads="1"/>
          </p:cNvSpPr>
          <p:nvPr/>
        </p:nvSpPr>
        <p:spPr bwMode="auto">
          <a:xfrm rot="5400000">
            <a:off x="2555875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24</a:t>
            </a:r>
          </a:p>
        </p:txBody>
      </p:sp>
      <p:sp>
        <p:nvSpPr>
          <p:cNvPr id="3102" name="AutoShape 30">
            <a:hlinkClick r:id="rId28" action="ppaction://hlinksldjump"/>
          </p:cNvPr>
          <p:cNvSpPr>
            <a:spLocks noChangeArrowheads="1"/>
          </p:cNvSpPr>
          <p:nvPr/>
        </p:nvSpPr>
        <p:spPr bwMode="auto">
          <a:xfrm rot="5400000">
            <a:off x="1403350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23</a:t>
            </a:r>
          </a:p>
        </p:txBody>
      </p:sp>
      <p:sp>
        <p:nvSpPr>
          <p:cNvPr id="3103" name="AutoShape 31">
            <a:hlinkClick r:id="rId29" action="ppaction://hlinksldjump"/>
          </p:cNvPr>
          <p:cNvSpPr>
            <a:spLocks noChangeArrowheads="1"/>
          </p:cNvSpPr>
          <p:nvPr/>
        </p:nvSpPr>
        <p:spPr bwMode="auto">
          <a:xfrm rot="5400000">
            <a:off x="250825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22</a:t>
            </a:r>
          </a:p>
        </p:txBody>
      </p:sp>
      <p:sp>
        <p:nvSpPr>
          <p:cNvPr id="3143" name="AutoShape 71"/>
          <p:cNvSpPr>
            <a:spLocks noChangeArrowheads="1"/>
          </p:cNvSpPr>
          <p:nvPr/>
        </p:nvSpPr>
        <p:spPr bwMode="auto">
          <a:xfrm rot="5400000">
            <a:off x="3708400" y="1889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</a:t>
            </a:r>
          </a:p>
        </p:txBody>
      </p:sp>
      <p:sp>
        <p:nvSpPr>
          <p:cNvPr id="3144" name="AutoShape 72"/>
          <p:cNvSpPr>
            <a:spLocks noChangeArrowheads="1"/>
          </p:cNvSpPr>
          <p:nvPr/>
        </p:nvSpPr>
        <p:spPr bwMode="auto">
          <a:xfrm rot="5400000">
            <a:off x="3132138" y="10525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</a:t>
            </a:r>
          </a:p>
        </p:txBody>
      </p:sp>
      <p:sp>
        <p:nvSpPr>
          <p:cNvPr id="3145" name="AutoShape 73"/>
          <p:cNvSpPr>
            <a:spLocks noChangeArrowheads="1"/>
          </p:cNvSpPr>
          <p:nvPr/>
        </p:nvSpPr>
        <p:spPr bwMode="auto">
          <a:xfrm rot="5400000">
            <a:off x="4284663" y="10525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3</a:t>
            </a:r>
          </a:p>
        </p:txBody>
      </p:sp>
      <p:sp>
        <p:nvSpPr>
          <p:cNvPr id="3146" name="AutoShape 74"/>
          <p:cNvSpPr>
            <a:spLocks noChangeArrowheads="1"/>
          </p:cNvSpPr>
          <p:nvPr/>
        </p:nvSpPr>
        <p:spPr bwMode="auto">
          <a:xfrm rot="5400000">
            <a:off x="4859338" y="19161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6</a:t>
            </a:r>
          </a:p>
        </p:txBody>
      </p:sp>
      <p:sp>
        <p:nvSpPr>
          <p:cNvPr id="3147" name="AutoShape 75"/>
          <p:cNvSpPr>
            <a:spLocks noChangeArrowheads="1"/>
          </p:cNvSpPr>
          <p:nvPr/>
        </p:nvSpPr>
        <p:spPr bwMode="auto">
          <a:xfrm rot="5400000">
            <a:off x="3708400" y="19161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5</a:t>
            </a:r>
          </a:p>
        </p:txBody>
      </p:sp>
      <p:sp>
        <p:nvSpPr>
          <p:cNvPr id="3148" name="AutoShape 76"/>
          <p:cNvSpPr>
            <a:spLocks noChangeArrowheads="1"/>
          </p:cNvSpPr>
          <p:nvPr/>
        </p:nvSpPr>
        <p:spPr bwMode="auto">
          <a:xfrm rot="5400000">
            <a:off x="2555875" y="19161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4</a:t>
            </a:r>
          </a:p>
        </p:txBody>
      </p:sp>
      <p:sp>
        <p:nvSpPr>
          <p:cNvPr id="3149" name="AutoShape 77"/>
          <p:cNvSpPr>
            <a:spLocks noChangeArrowheads="1"/>
          </p:cNvSpPr>
          <p:nvPr/>
        </p:nvSpPr>
        <p:spPr bwMode="auto">
          <a:xfrm rot="5400000">
            <a:off x="5435600" y="27813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10</a:t>
            </a:r>
          </a:p>
        </p:txBody>
      </p:sp>
      <p:sp>
        <p:nvSpPr>
          <p:cNvPr id="3150" name="AutoShape 78"/>
          <p:cNvSpPr>
            <a:spLocks noChangeArrowheads="1"/>
          </p:cNvSpPr>
          <p:nvPr/>
        </p:nvSpPr>
        <p:spPr bwMode="auto">
          <a:xfrm rot="5400000">
            <a:off x="4284663" y="27813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9</a:t>
            </a:r>
          </a:p>
        </p:txBody>
      </p:sp>
      <p:sp>
        <p:nvSpPr>
          <p:cNvPr id="3151" name="AutoShape 79"/>
          <p:cNvSpPr>
            <a:spLocks noChangeArrowheads="1"/>
          </p:cNvSpPr>
          <p:nvPr/>
        </p:nvSpPr>
        <p:spPr bwMode="auto">
          <a:xfrm rot="5400000">
            <a:off x="3132138" y="27813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8</a:t>
            </a:r>
          </a:p>
        </p:txBody>
      </p:sp>
      <p:sp>
        <p:nvSpPr>
          <p:cNvPr id="3152" name="AutoShape 80"/>
          <p:cNvSpPr>
            <a:spLocks noChangeArrowheads="1"/>
          </p:cNvSpPr>
          <p:nvPr/>
        </p:nvSpPr>
        <p:spPr bwMode="auto">
          <a:xfrm rot="5400000">
            <a:off x="1979613" y="27813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7</a:t>
            </a:r>
          </a:p>
        </p:txBody>
      </p:sp>
      <p:sp>
        <p:nvSpPr>
          <p:cNvPr id="3153" name="AutoShape 81"/>
          <p:cNvSpPr>
            <a:spLocks noChangeArrowheads="1"/>
          </p:cNvSpPr>
          <p:nvPr/>
        </p:nvSpPr>
        <p:spPr bwMode="auto">
          <a:xfrm rot="5400000">
            <a:off x="6011863" y="36449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15</a:t>
            </a:r>
          </a:p>
        </p:txBody>
      </p:sp>
      <p:sp>
        <p:nvSpPr>
          <p:cNvPr id="3154" name="AutoShape 82"/>
          <p:cNvSpPr>
            <a:spLocks noChangeArrowheads="1"/>
          </p:cNvSpPr>
          <p:nvPr/>
        </p:nvSpPr>
        <p:spPr bwMode="auto">
          <a:xfrm rot="5400000">
            <a:off x="4859338" y="36449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14</a:t>
            </a:r>
          </a:p>
        </p:txBody>
      </p:sp>
      <p:sp>
        <p:nvSpPr>
          <p:cNvPr id="3156" name="AutoShape 84"/>
          <p:cNvSpPr>
            <a:spLocks noChangeArrowheads="1"/>
          </p:cNvSpPr>
          <p:nvPr/>
        </p:nvSpPr>
        <p:spPr bwMode="auto">
          <a:xfrm rot="5400000">
            <a:off x="2555875" y="36449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12</a:t>
            </a:r>
          </a:p>
        </p:txBody>
      </p:sp>
      <p:sp>
        <p:nvSpPr>
          <p:cNvPr id="3157" name="AutoShape 85"/>
          <p:cNvSpPr>
            <a:spLocks noChangeArrowheads="1"/>
          </p:cNvSpPr>
          <p:nvPr/>
        </p:nvSpPr>
        <p:spPr bwMode="auto">
          <a:xfrm rot="5400000">
            <a:off x="1403350" y="36449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11</a:t>
            </a:r>
          </a:p>
        </p:txBody>
      </p:sp>
      <p:sp>
        <p:nvSpPr>
          <p:cNvPr id="3158" name="AutoShape 86"/>
          <p:cNvSpPr>
            <a:spLocks noChangeArrowheads="1"/>
          </p:cNvSpPr>
          <p:nvPr/>
        </p:nvSpPr>
        <p:spPr bwMode="auto">
          <a:xfrm rot="5400000">
            <a:off x="6588125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21</a:t>
            </a:r>
          </a:p>
        </p:txBody>
      </p:sp>
      <p:sp>
        <p:nvSpPr>
          <p:cNvPr id="3159" name="AutoShape 87"/>
          <p:cNvSpPr>
            <a:spLocks noChangeArrowheads="1"/>
          </p:cNvSpPr>
          <p:nvPr/>
        </p:nvSpPr>
        <p:spPr bwMode="auto">
          <a:xfrm rot="5400000">
            <a:off x="5435600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20</a:t>
            </a:r>
          </a:p>
        </p:txBody>
      </p:sp>
      <p:sp>
        <p:nvSpPr>
          <p:cNvPr id="3160" name="AutoShape 88"/>
          <p:cNvSpPr>
            <a:spLocks noChangeArrowheads="1"/>
          </p:cNvSpPr>
          <p:nvPr/>
        </p:nvSpPr>
        <p:spPr bwMode="auto">
          <a:xfrm rot="5400000">
            <a:off x="4284663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19</a:t>
            </a:r>
          </a:p>
        </p:txBody>
      </p:sp>
      <p:sp>
        <p:nvSpPr>
          <p:cNvPr id="3161" name="AutoShape 89"/>
          <p:cNvSpPr>
            <a:spLocks noChangeArrowheads="1"/>
          </p:cNvSpPr>
          <p:nvPr/>
        </p:nvSpPr>
        <p:spPr bwMode="auto">
          <a:xfrm rot="5400000">
            <a:off x="3132138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18</a:t>
            </a:r>
          </a:p>
        </p:txBody>
      </p:sp>
      <p:sp>
        <p:nvSpPr>
          <p:cNvPr id="3162" name="AutoShape 90"/>
          <p:cNvSpPr>
            <a:spLocks noChangeArrowheads="1"/>
          </p:cNvSpPr>
          <p:nvPr/>
        </p:nvSpPr>
        <p:spPr bwMode="auto">
          <a:xfrm rot="5400000">
            <a:off x="1979613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17</a:t>
            </a:r>
          </a:p>
        </p:txBody>
      </p:sp>
      <p:sp>
        <p:nvSpPr>
          <p:cNvPr id="3163" name="AutoShape 91"/>
          <p:cNvSpPr>
            <a:spLocks noChangeArrowheads="1"/>
          </p:cNvSpPr>
          <p:nvPr/>
        </p:nvSpPr>
        <p:spPr bwMode="auto">
          <a:xfrm rot="5400000">
            <a:off x="827088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16</a:t>
            </a:r>
          </a:p>
        </p:txBody>
      </p:sp>
      <p:sp>
        <p:nvSpPr>
          <p:cNvPr id="3164" name="AutoShape 92"/>
          <p:cNvSpPr>
            <a:spLocks noChangeArrowheads="1"/>
          </p:cNvSpPr>
          <p:nvPr/>
        </p:nvSpPr>
        <p:spPr bwMode="auto">
          <a:xfrm rot="5400000">
            <a:off x="250825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22</a:t>
            </a:r>
          </a:p>
        </p:txBody>
      </p:sp>
      <p:sp>
        <p:nvSpPr>
          <p:cNvPr id="3165" name="AutoShape 93"/>
          <p:cNvSpPr>
            <a:spLocks noChangeArrowheads="1"/>
          </p:cNvSpPr>
          <p:nvPr/>
        </p:nvSpPr>
        <p:spPr bwMode="auto">
          <a:xfrm rot="5400000">
            <a:off x="1403350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23</a:t>
            </a:r>
          </a:p>
        </p:txBody>
      </p:sp>
      <p:sp>
        <p:nvSpPr>
          <p:cNvPr id="3166" name="AutoShape 94"/>
          <p:cNvSpPr>
            <a:spLocks noChangeArrowheads="1"/>
          </p:cNvSpPr>
          <p:nvPr/>
        </p:nvSpPr>
        <p:spPr bwMode="auto">
          <a:xfrm rot="5400000">
            <a:off x="2555875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24</a:t>
            </a:r>
          </a:p>
        </p:txBody>
      </p:sp>
      <p:sp>
        <p:nvSpPr>
          <p:cNvPr id="3167" name="AutoShape 95"/>
          <p:cNvSpPr>
            <a:spLocks noChangeArrowheads="1"/>
          </p:cNvSpPr>
          <p:nvPr/>
        </p:nvSpPr>
        <p:spPr bwMode="auto">
          <a:xfrm rot="5400000">
            <a:off x="3708400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25</a:t>
            </a:r>
          </a:p>
        </p:txBody>
      </p:sp>
      <p:sp>
        <p:nvSpPr>
          <p:cNvPr id="3168" name="AutoShape 96"/>
          <p:cNvSpPr>
            <a:spLocks noChangeArrowheads="1"/>
          </p:cNvSpPr>
          <p:nvPr/>
        </p:nvSpPr>
        <p:spPr bwMode="auto">
          <a:xfrm rot="5400000">
            <a:off x="4859338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26</a:t>
            </a:r>
          </a:p>
        </p:txBody>
      </p:sp>
      <p:sp>
        <p:nvSpPr>
          <p:cNvPr id="3169" name="AutoShape 97"/>
          <p:cNvSpPr>
            <a:spLocks noChangeArrowheads="1"/>
          </p:cNvSpPr>
          <p:nvPr/>
        </p:nvSpPr>
        <p:spPr bwMode="auto">
          <a:xfrm rot="5400000">
            <a:off x="6011863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27</a:t>
            </a:r>
          </a:p>
        </p:txBody>
      </p:sp>
      <p:sp>
        <p:nvSpPr>
          <p:cNvPr id="3170" name="AutoShape 98"/>
          <p:cNvSpPr>
            <a:spLocks noChangeArrowheads="1"/>
          </p:cNvSpPr>
          <p:nvPr/>
        </p:nvSpPr>
        <p:spPr bwMode="auto">
          <a:xfrm rot="5400000">
            <a:off x="7164388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28</a:t>
            </a:r>
          </a:p>
        </p:txBody>
      </p:sp>
      <p:sp>
        <p:nvSpPr>
          <p:cNvPr id="3171" name="AutoShape 99"/>
          <p:cNvSpPr>
            <a:spLocks noChangeArrowheads="1"/>
          </p:cNvSpPr>
          <p:nvPr/>
        </p:nvSpPr>
        <p:spPr bwMode="auto">
          <a:xfrm rot="5400000">
            <a:off x="3708400" y="1889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</a:t>
            </a:r>
          </a:p>
        </p:txBody>
      </p:sp>
      <p:sp>
        <p:nvSpPr>
          <p:cNvPr id="3172" name="AutoShape 100"/>
          <p:cNvSpPr>
            <a:spLocks noChangeArrowheads="1"/>
          </p:cNvSpPr>
          <p:nvPr/>
        </p:nvSpPr>
        <p:spPr bwMode="auto">
          <a:xfrm rot="5400000">
            <a:off x="3132138" y="10525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</a:t>
            </a:r>
          </a:p>
        </p:txBody>
      </p:sp>
      <p:sp>
        <p:nvSpPr>
          <p:cNvPr id="3173" name="AutoShape 101"/>
          <p:cNvSpPr>
            <a:spLocks noChangeArrowheads="1"/>
          </p:cNvSpPr>
          <p:nvPr/>
        </p:nvSpPr>
        <p:spPr bwMode="auto">
          <a:xfrm rot="5400000">
            <a:off x="4284663" y="10525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3</a:t>
            </a:r>
          </a:p>
        </p:txBody>
      </p:sp>
      <p:sp>
        <p:nvSpPr>
          <p:cNvPr id="3174" name="AutoShape 102"/>
          <p:cNvSpPr>
            <a:spLocks noChangeArrowheads="1"/>
          </p:cNvSpPr>
          <p:nvPr/>
        </p:nvSpPr>
        <p:spPr bwMode="auto">
          <a:xfrm rot="5400000">
            <a:off x="2555875" y="19161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4</a:t>
            </a:r>
          </a:p>
        </p:txBody>
      </p:sp>
      <p:sp>
        <p:nvSpPr>
          <p:cNvPr id="3175" name="AutoShape 103"/>
          <p:cNvSpPr>
            <a:spLocks noChangeArrowheads="1"/>
          </p:cNvSpPr>
          <p:nvPr/>
        </p:nvSpPr>
        <p:spPr bwMode="auto">
          <a:xfrm rot="5400000">
            <a:off x="3708400" y="19161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5</a:t>
            </a:r>
          </a:p>
        </p:txBody>
      </p:sp>
      <p:sp>
        <p:nvSpPr>
          <p:cNvPr id="3176" name="AutoShape 104"/>
          <p:cNvSpPr>
            <a:spLocks noChangeArrowheads="1"/>
          </p:cNvSpPr>
          <p:nvPr/>
        </p:nvSpPr>
        <p:spPr bwMode="auto">
          <a:xfrm rot="5400000">
            <a:off x="4859338" y="19161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6</a:t>
            </a:r>
          </a:p>
        </p:txBody>
      </p:sp>
      <p:sp>
        <p:nvSpPr>
          <p:cNvPr id="3177" name="AutoShape 105"/>
          <p:cNvSpPr>
            <a:spLocks noChangeArrowheads="1"/>
          </p:cNvSpPr>
          <p:nvPr/>
        </p:nvSpPr>
        <p:spPr bwMode="auto">
          <a:xfrm rot="5400000">
            <a:off x="1979613" y="27813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7</a:t>
            </a:r>
          </a:p>
        </p:txBody>
      </p:sp>
      <p:sp>
        <p:nvSpPr>
          <p:cNvPr id="3178" name="AutoShape 106"/>
          <p:cNvSpPr>
            <a:spLocks noChangeArrowheads="1"/>
          </p:cNvSpPr>
          <p:nvPr/>
        </p:nvSpPr>
        <p:spPr bwMode="auto">
          <a:xfrm rot="5400000">
            <a:off x="3132138" y="27813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8</a:t>
            </a:r>
          </a:p>
        </p:txBody>
      </p:sp>
      <p:sp>
        <p:nvSpPr>
          <p:cNvPr id="3179" name="AutoShape 107"/>
          <p:cNvSpPr>
            <a:spLocks noChangeArrowheads="1"/>
          </p:cNvSpPr>
          <p:nvPr/>
        </p:nvSpPr>
        <p:spPr bwMode="auto">
          <a:xfrm rot="5400000">
            <a:off x="4284663" y="27813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9</a:t>
            </a:r>
          </a:p>
        </p:txBody>
      </p:sp>
      <p:sp>
        <p:nvSpPr>
          <p:cNvPr id="3180" name="AutoShape 108"/>
          <p:cNvSpPr>
            <a:spLocks noChangeArrowheads="1"/>
          </p:cNvSpPr>
          <p:nvPr/>
        </p:nvSpPr>
        <p:spPr bwMode="auto">
          <a:xfrm rot="5400000">
            <a:off x="5435600" y="27813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10</a:t>
            </a:r>
          </a:p>
        </p:txBody>
      </p:sp>
      <p:sp>
        <p:nvSpPr>
          <p:cNvPr id="3181" name="AutoShape 109"/>
          <p:cNvSpPr>
            <a:spLocks noChangeArrowheads="1"/>
          </p:cNvSpPr>
          <p:nvPr/>
        </p:nvSpPr>
        <p:spPr bwMode="auto">
          <a:xfrm rot="5400000">
            <a:off x="1403350" y="36449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11</a:t>
            </a:r>
          </a:p>
        </p:txBody>
      </p:sp>
      <p:sp>
        <p:nvSpPr>
          <p:cNvPr id="3182" name="AutoShape 110"/>
          <p:cNvSpPr>
            <a:spLocks noChangeArrowheads="1"/>
          </p:cNvSpPr>
          <p:nvPr/>
        </p:nvSpPr>
        <p:spPr bwMode="auto">
          <a:xfrm rot="5400000">
            <a:off x="2555875" y="36449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12</a:t>
            </a:r>
          </a:p>
        </p:txBody>
      </p:sp>
      <p:sp>
        <p:nvSpPr>
          <p:cNvPr id="3184" name="AutoShape 112"/>
          <p:cNvSpPr>
            <a:spLocks noChangeArrowheads="1"/>
          </p:cNvSpPr>
          <p:nvPr/>
        </p:nvSpPr>
        <p:spPr bwMode="auto">
          <a:xfrm rot="5400000">
            <a:off x="4859338" y="36449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14</a:t>
            </a:r>
          </a:p>
        </p:txBody>
      </p:sp>
      <p:sp>
        <p:nvSpPr>
          <p:cNvPr id="3185" name="AutoShape 113"/>
          <p:cNvSpPr>
            <a:spLocks noChangeArrowheads="1"/>
          </p:cNvSpPr>
          <p:nvPr/>
        </p:nvSpPr>
        <p:spPr bwMode="auto">
          <a:xfrm rot="5400000">
            <a:off x="6011863" y="36449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15</a:t>
            </a:r>
          </a:p>
        </p:txBody>
      </p:sp>
      <p:sp>
        <p:nvSpPr>
          <p:cNvPr id="3186" name="AutoShape 114"/>
          <p:cNvSpPr>
            <a:spLocks noChangeArrowheads="1"/>
          </p:cNvSpPr>
          <p:nvPr/>
        </p:nvSpPr>
        <p:spPr bwMode="auto">
          <a:xfrm rot="5400000">
            <a:off x="827088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16</a:t>
            </a:r>
          </a:p>
        </p:txBody>
      </p:sp>
      <p:sp>
        <p:nvSpPr>
          <p:cNvPr id="3187" name="AutoShape 115"/>
          <p:cNvSpPr>
            <a:spLocks noChangeArrowheads="1"/>
          </p:cNvSpPr>
          <p:nvPr/>
        </p:nvSpPr>
        <p:spPr bwMode="auto">
          <a:xfrm rot="5400000">
            <a:off x="1979613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17</a:t>
            </a:r>
          </a:p>
        </p:txBody>
      </p:sp>
      <p:sp>
        <p:nvSpPr>
          <p:cNvPr id="3188" name="AutoShape 116"/>
          <p:cNvSpPr>
            <a:spLocks noChangeArrowheads="1"/>
          </p:cNvSpPr>
          <p:nvPr/>
        </p:nvSpPr>
        <p:spPr bwMode="auto">
          <a:xfrm rot="5400000">
            <a:off x="3132138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18</a:t>
            </a:r>
          </a:p>
        </p:txBody>
      </p:sp>
      <p:sp>
        <p:nvSpPr>
          <p:cNvPr id="3189" name="AutoShape 117"/>
          <p:cNvSpPr>
            <a:spLocks noChangeArrowheads="1"/>
          </p:cNvSpPr>
          <p:nvPr/>
        </p:nvSpPr>
        <p:spPr bwMode="auto">
          <a:xfrm rot="5400000">
            <a:off x="4284663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19</a:t>
            </a:r>
          </a:p>
        </p:txBody>
      </p:sp>
      <p:sp>
        <p:nvSpPr>
          <p:cNvPr id="3190" name="AutoShape 118"/>
          <p:cNvSpPr>
            <a:spLocks noChangeArrowheads="1"/>
          </p:cNvSpPr>
          <p:nvPr/>
        </p:nvSpPr>
        <p:spPr bwMode="auto">
          <a:xfrm rot="5400000">
            <a:off x="5435600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20</a:t>
            </a:r>
          </a:p>
        </p:txBody>
      </p:sp>
      <p:sp>
        <p:nvSpPr>
          <p:cNvPr id="3191" name="AutoShape 119"/>
          <p:cNvSpPr>
            <a:spLocks noChangeArrowheads="1"/>
          </p:cNvSpPr>
          <p:nvPr/>
        </p:nvSpPr>
        <p:spPr bwMode="auto">
          <a:xfrm rot="5400000">
            <a:off x="6588125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21</a:t>
            </a:r>
          </a:p>
        </p:txBody>
      </p:sp>
      <p:sp>
        <p:nvSpPr>
          <p:cNvPr id="3192" name="AutoShape 120"/>
          <p:cNvSpPr>
            <a:spLocks noChangeArrowheads="1"/>
          </p:cNvSpPr>
          <p:nvPr/>
        </p:nvSpPr>
        <p:spPr bwMode="auto">
          <a:xfrm rot="5400000">
            <a:off x="250825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22</a:t>
            </a:r>
          </a:p>
        </p:txBody>
      </p:sp>
      <p:sp>
        <p:nvSpPr>
          <p:cNvPr id="3193" name="AutoShape 121"/>
          <p:cNvSpPr>
            <a:spLocks noChangeArrowheads="1"/>
          </p:cNvSpPr>
          <p:nvPr/>
        </p:nvSpPr>
        <p:spPr bwMode="auto">
          <a:xfrm rot="5400000">
            <a:off x="1403350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23</a:t>
            </a:r>
          </a:p>
        </p:txBody>
      </p:sp>
      <p:sp>
        <p:nvSpPr>
          <p:cNvPr id="3194" name="AutoShape 122"/>
          <p:cNvSpPr>
            <a:spLocks noChangeArrowheads="1"/>
          </p:cNvSpPr>
          <p:nvPr/>
        </p:nvSpPr>
        <p:spPr bwMode="auto">
          <a:xfrm rot="5400000">
            <a:off x="2555875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24</a:t>
            </a:r>
          </a:p>
        </p:txBody>
      </p:sp>
      <p:sp>
        <p:nvSpPr>
          <p:cNvPr id="3195" name="AutoShape 123"/>
          <p:cNvSpPr>
            <a:spLocks noChangeArrowheads="1"/>
          </p:cNvSpPr>
          <p:nvPr/>
        </p:nvSpPr>
        <p:spPr bwMode="auto">
          <a:xfrm rot="5400000">
            <a:off x="3708400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25</a:t>
            </a:r>
          </a:p>
        </p:txBody>
      </p:sp>
      <p:sp>
        <p:nvSpPr>
          <p:cNvPr id="3196" name="AutoShape 124"/>
          <p:cNvSpPr>
            <a:spLocks noChangeArrowheads="1"/>
          </p:cNvSpPr>
          <p:nvPr/>
        </p:nvSpPr>
        <p:spPr bwMode="auto">
          <a:xfrm rot="5400000">
            <a:off x="4859338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26</a:t>
            </a:r>
          </a:p>
        </p:txBody>
      </p:sp>
      <p:sp>
        <p:nvSpPr>
          <p:cNvPr id="3197" name="AutoShape 125"/>
          <p:cNvSpPr>
            <a:spLocks noChangeArrowheads="1"/>
          </p:cNvSpPr>
          <p:nvPr/>
        </p:nvSpPr>
        <p:spPr bwMode="auto">
          <a:xfrm rot="5400000">
            <a:off x="6011863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27</a:t>
            </a:r>
          </a:p>
        </p:txBody>
      </p:sp>
      <p:sp>
        <p:nvSpPr>
          <p:cNvPr id="3198" name="AutoShape 126"/>
          <p:cNvSpPr>
            <a:spLocks noChangeArrowheads="1"/>
          </p:cNvSpPr>
          <p:nvPr/>
        </p:nvSpPr>
        <p:spPr bwMode="auto">
          <a:xfrm rot="5400000">
            <a:off x="7164388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28</a:t>
            </a:r>
          </a:p>
        </p:txBody>
      </p:sp>
      <p:sp>
        <p:nvSpPr>
          <p:cNvPr id="3199" name="AutoShape 127">
            <a:hlinkClick r:id="" action="ppaction://hlinkshowjump?jump=nextslide"/>
          </p:cNvPr>
          <p:cNvSpPr>
            <a:spLocks noChangeArrowheads="1"/>
          </p:cNvSpPr>
          <p:nvPr/>
        </p:nvSpPr>
        <p:spPr bwMode="auto">
          <a:xfrm rot="5400000">
            <a:off x="3708400" y="1889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</a:t>
            </a:r>
          </a:p>
        </p:txBody>
      </p:sp>
      <p:sp>
        <p:nvSpPr>
          <p:cNvPr id="3200" name="AutoShape 128">
            <a:hlinkClick r:id="rId5" action="ppaction://hlinksldjump"/>
          </p:cNvPr>
          <p:cNvSpPr>
            <a:spLocks noChangeArrowheads="1"/>
          </p:cNvSpPr>
          <p:nvPr/>
        </p:nvSpPr>
        <p:spPr bwMode="auto">
          <a:xfrm rot="5400000">
            <a:off x="3132138" y="10525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</a:t>
            </a:r>
          </a:p>
        </p:txBody>
      </p:sp>
      <p:sp>
        <p:nvSpPr>
          <p:cNvPr id="3201" name="AutoShape 129">
            <a:hlinkClick r:id="rId30" action="ppaction://hlinksldjump"/>
          </p:cNvPr>
          <p:cNvSpPr>
            <a:spLocks noChangeArrowheads="1"/>
          </p:cNvSpPr>
          <p:nvPr/>
        </p:nvSpPr>
        <p:spPr bwMode="auto">
          <a:xfrm rot="5400000">
            <a:off x="4284663" y="10525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3</a:t>
            </a:r>
          </a:p>
        </p:txBody>
      </p:sp>
      <p:sp>
        <p:nvSpPr>
          <p:cNvPr id="3202" name="AutoShape 130">
            <a:hlinkClick r:id="rId8" action="ppaction://hlinksldjump"/>
          </p:cNvPr>
          <p:cNvSpPr>
            <a:spLocks noChangeArrowheads="1"/>
          </p:cNvSpPr>
          <p:nvPr/>
        </p:nvSpPr>
        <p:spPr bwMode="auto">
          <a:xfrm rot="5400000">
            <a:off x="2555875" y="19161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 dirty="0"/>
              <a:t>4</a:t>
            </a:r>
          </a:p>
        </p:txBody>
      </p:sp>
      <p:sp>
        <p:nvSpPr>
          <p:cNvPr id="3203" name="AutoShape 131">
            <a:hlinkClick r:id="rId7" action="ppaction://hlinksldjump"/>
          </p:cNvPr>
          <p:cNvSpPr>
            <a:spLocks noChangeArrowheads="1"/>
          </p:cNvSpPr>
          <p:nvPr/>
        </p:nvSpPr>
        <p:spPr bwMode="auto">
          <a:xfrm rot="5400000">
            <a:off x="3708400" y="19161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5</a:t>
            </a:r>
          </a:p>
        </p:txBody>
      </p:sp>
      <p:sp>
        <p:nvSpPr>
          <p:cNvPr id="3204" name="AutoShape 132">
            <a:hlinkClick r:id="rId6" action="ppaction://hlinksldjump"/>
          </p:cNvPr>
          <p:cNvSpPr>
            <a:spLocks noChangeArrowheads="1"/>
          </p:cNvSpPr>
          <p:nvPr/>
        </p:nvSpPr>
        <p:spPr bwMode="auto">
          <a:xfrm rot="5400000">
            <a:off x="4859338" y="19161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6</a:t>
            </a:r>
          </a:p>
        </p:txBody>
      </p:sp>
      <p:sp>
        <p:nvSpPr>
          <p:cNvPr id="3205" name="AutoShape 133">
            <a:hlinkClick r:id="rId12" action="ppaction://hlinksldjump"/>
          </p:cNvPr>
          <p:cNvSpPr>
            <a:spLocks noChangeArrowheads="1"/>
          </p:cNvSpPr>
          <p:nvPr/>
        </p:nvSpPr>
        <p:spPr bwMode="auto">
          <a:xfrm rot="5400000">
            <a:off x="1979613" y="27813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7</a:t>
            </a:r>
          </a:p>
        </p:txBody>
      </p:sp>
      <p:sp>
        <p:nvSpPr>
          <p:cNvPr id="3206" name="AutoShape 134">
            <a:hlinkClick r:id="rId30" action="ppaction://hlinksldjump"/>
          </p:cNvPr>
          <p:cNvSpPr>
            <a:spLocks noChangeArrowheads="1"/>
          </p:cNvSpPr>
          <p:nvPr/>
        </p:nvSpPr>
        <p:spPr bwMode="auto">
          <a:xfrm rot="5400000">
            <a:off x="3132138" y="27813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8</a:t>
            </a:r>
          </a:p>
        </p:txBody>
      </p:sp>
      <p:sp>
        <p:nvSpPr>
          <p:cNvPr id="3207" name="AutoShape 135">
            <a:hlinkClick r:id="rId10" action="ppaction://hlinksldjump"/>
          </p:cNvPr>
          <p:cNvSpPr>
            <a:spLocks noChangeArrowheads="1"/>
          </p:cNvSpPr>
          <p:nvPr/>
        </p:nvSpPr>
        <p:spPr bwMode="auto">
          <a:xfrm rot="5400000">
            <a:off x="4284663" y="27813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9</a:t>
            </a:r>
          </a:p>
        </p:txBody>
      </p:sp>
      <p:sp>
        <p:nvSpPr>
          <p:cNvPr id="3208" name="AutoShape 136">
            <a:hlinkClick r:id="rId9" action="ppaction://hlinksldjump"/>
          </p:cNvPr>
          <p:cNvSpPr>
            <a:spLocks noChangeArrowheads="1"/>
          </p:cNvSpPr>
          <p:nvPr/>
        </p:nvSpPr>
        <p:spPr bwMode="auto">
          <a:xfrm rot="5400000">
            <a:off x="5435600" y="27813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10</a:t>
            </a:r>
          </a:p>
        </p:txBody>
      </p:sp>
      <p:sp>
        <p:nvSpPr>
          <p:cNvPr id="3209" name="AutoShape 137">
            <a:hlinkClick r:id="rId16" action="ppaction://hlinksldjump"/>
          </p:cNvPr>
          <p:cNvSpPr>
            <a:spLocks noChangeArrowheads="1"/>
          </p:cNvSpPr>
          <p:nvPr/>
        </p:nvSpPr>
        <p:spPr bwMode="auto">
          <a:xfrm rot="5400000">
            <a:off x="1403350" y="36449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11</a:t>
            </a:r>
          </a:p>
        </p:txBody>
      </p:sp>
      <p:sp>
        <p:nvSpPr>
          <p:cNvPr id="3210" name="AutoShape 138">
            <a:hlinkClick r:id="rId15" action="ppaction://hlinksldjump"/>
          </p:cNvPr>
          <p:cNvSpPr>
            <a:spLocks noChangeArrowheads="1"/>
          </p:cNvSpPr>
          <p:nvPr/>
        </p:nvSpPr>
        <p:spPr bwMode="auto">
          <a:xfrm rot="5400000">
            <a:off x="2555875" y="36449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12</a:t>
            </a:r>
          </a:p>
        </p:txBody>
      </p:sp>
      <p:sp>
        <p:nvSpPr>
          <p:cNvPr id="3212" name="AutoShape 140">
            <a:hlinkClick r:id="rId14" action="ppaction://hlinksldjump"/>
          </p:cNvPr>
          <p:cNvSpPr>
            <a:spLocks noChangeArrowheads="1"/>
          </p:cNvSpPr>
          <p:nvPr/>
        </p:nvSpPr>
        <p:spPr bwMode="auto">
          <a:xfrm rot="5400000">
            <a:off x="4859338" y="36449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14</a:t>
            </a:r>
          </a:p>
        </p:txBody>
      </p:sp>
      <p:sp>
        <p:nvSpPr>
          <p:cNvPr id="3213" name="AutoShape 141">
            <a:hlinkClick r:id="rId13" action="ppaction://hlinksldjump"/>
          </p:cNvPr>
          <p:cNvSpPr>
            <a:spLocks noChangeArrowheads="1"/>
          </p:cNvSpPr>
          <p:nvPr/>
        </p:nvSpPr>
        <p:spPr bwMode="auto">
          <a:xfrm rot="5400000">
            <a:off x="6011863" y="36449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15</a:t>
            </a:r>
          </a:p>
        </p:txBody>
      </p:sp>
      <p:sp>
        <p:nvSpPr>
          <p:cNvPr id="3214" name="AutoShape 142">
            <a:hlinkClick r:id="rId22" action="ppaction://hlinksldjump"/>
          </p:cNvPr>
          <p:cNvSpPr>
            <a:spLocks noChangeArrowheads="1"/>
          </p:cNvSpPr>
          <p:nvPr/>
        </p:nvSpPr>
        <p:spPr bwMode="auto">
          <a:xfrm rot="5400000">
            <a:off x="827088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16</a:t>
            </a:r>
          </a:p>
        </p:txBody>
      </p:sp>
      <p:sp>
        <p:nvSpPr>
          <p:cNvPr id="3215" name="AutoShape 143">
            <a:hlinkClick r:id="rId21" action="ppaction://hlinksldjump"/>
          </p:cNvPr>
          <p:cNvSpPr>
            <a:spLocks noChangeArrowheads="1"/>
          </p:cNvSpPr>
          <p:nvPr/>
        </p:nvSpPr>
        <p:spPr bwMode="auto">
          <a:xfrm rot="5400000">
            <a:off x="1979613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 dirty="0"/>
              <a:t>17</a:t>
            </a:r>
          </a:p>
        </p:txBody>
      </p:sp>
      <p:sp>
        <p:nvSpPr>
          <p:cNvPr id="3216" name="AutoShape 144">
            <a:hlinkClick r:id="rId20" action="ppaction://hlinksldjump"/>
          </p:cNvPr>
          <p:cNvSpPr>
            <a:spLocks noChangeArrowheads="1"/>
          </p:cNvSpPr>
          <p:nvPr/>
        </p:nvSpPr>
        <p:spPr bwMode="auto">
          <a:xfrm rot="5400000">
            <a:off x="3132138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18</a:t>
            </a:r>
          </a:p>
        </p:txBody>
      </p:sp>
      <p:sp>
        <p:nvSpPr>
          <p:cNvPr id="3217" name="AutoShape 145">
            <a:hlinkClick r:id="rId19" action="ppaction://hlinksldjump"/>
          </p:cNvPr>
          <p:cNvSpPr>
            <a:spLocks noChangeArrowheads="1"/>
          </p:cNvSpPr>
          <p:nvPr/>
        </p:nvSpPr>
        <p:spPr bwMode="auto">
          <a:xfrm rot="5400000">
            <a:off x="4284663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19</a:t>
            </a:r>
          </a:p>
        </p:txBody>
      </p:sp>
      <p:sp>
        <p:nvSpPr>
          <p:cNvPr id="3218" name="AutoShape 146">
            <a:hlinkClick r:id="rId18" action="ppaction://hlinksldjump"/>
          </p:cNvPr>
          <p:cNvSpPr>
            <a:spLocks noChangeArrowheads="1"/>
          </p:cNvSpPr>
          <p:nvPr/>
        </p:nvSpPr>
        <p:spPr bwMode="auto">
          <a:xfrm rot="5400000">
            <a:off x="5435600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20</a:t>
            </a:r>
          </a:p>
        </p:txBody>
      </p:sp>
      <p:sp>
        <p:nvSpPr>
          <p:cNvPr id="3219" name="AutoShape 147">
            <a:hlinkClick r:id="rId17" action="ppaction://hlinksldjump"/>
          </p:cNvPr>
          <p:cNvSpPr>
            <a:spLocks noChangeArrowheads="1"/>
          </p:cNvSpPr>
          <p:nvPr/>
        </p:nvSpPr>
        <p:spPr bwMode="auto">
          <a:xfrm rot="5400000">
            <a:off x="6588125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21</a:t>
            </a:r>
          </a:p>
        </p:txBody>
      </p:sp>
      <p:sp>
        <p:nvSpPr>
          <p:cNvPr id="3220" name="AutoShape 148">
            <a:hlinkClick r:id="rId29" action="ppaction://hlinksldjump"/>
          </p:cNvPr>
          <p:cNvSpPr>
            <a:spLocks noChangeArrowheads="1"/>
          </p:cNvSpPr>
          <p:nvPr/>
        </p:nvSpPr>
        <p:spPr bwMode="auto">
          <a:xfrm rot="5400000">
            <a:off x="250825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22</a:t>
            </a:r>
          </a:p>
        </p:txBody>
      </p:sp>
      <p:sp>
        <p:nvSpPr>
          <p:cNvPr id="3221" name="AutoShape 149">
            <a:hlinkClick r:id="rId28" action="ppaction://hlinksldjump"/>
          </p:cNvPr>
          <p:cNvSpPr>
            <a:spLocks noChangeArrowheads="1"/>
          </p:cNvSpPr>
          <p:nvPr/>
        </p:nvSpPr>
        <p:spPr bwMode="auto">
          <a:xfrm rot="5400000">
            <a:off x="1403350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23</a:t>
            </a:r>
          </a:p>
        </p:txBody>
      </p:sp>
      <p:sp>
        <p:nvSpPr>
          <p:cNvPr id="3222" name="AutoShape 150">
            <a:hlinkClick r:id="rId27" action="ppaction://hlinksldjump"/>
          </p:cNvPr>
          <p:cNvSpPr>
            <a:spLocks noChangeArrowheads="1"/>
          </p:cNvSpPr>
          <p:nvPr/>
        </p:nvSpPr>
        <p:spPr bwMode="auto">
          <a:xfrm rot="5400000">
            <a:off x="2555875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24</a:t>
            </a:r>
          </a:p>
        </p:txBody>
      </p:sp>
      <p:sp>
        <p:nvSpPr>
          <p:cNvPr id="3223" name="AutoShape 151">
            <a:hlinkClick r:id="rId26" action="ppaction://hlinksldjump"/>
          </p:cNvPr>
          <p:cNvSpPr>
            <a:spLocks noChangeArrowheads="1"/>
          </p:cNvSpPr>
          <p:nvPr/>
        </p:nvSpPr>
        <p:spPr bwMode="auto">
          <a:xfrm rot="5400000">
            <a:off x="3708400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25</a:t>
            </a:r>
          </a:p>
        </p:txBody>
      </p:sp>
      <p:sp>
        <p:nvSpPr>
          <p:cNvPr id="3224" name="AutoShape 152">
            <a:hlinkClick r:id="rId25" action="ppaction://hlinksldjump"/>
          </p:cNvPr>
          <p:cNvSpPr>
            <a:spLocks noChangeArrowheads="1"/>
          </p:cNvSpPr>
          <p:nvPr/>
        </p:nvSpPr>
        <p:spPr bwMode="auto">
          <a:xfrm rot="5400000">
            <a:off x="4859338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26</a:t>
            </a:r>
          </a:p>
        </p:txBody>
      </p:sp>
      <p:sp>
        <p:nvSpPr>
          <p:cNvPr id="3225" name="AutoShape 153">
            <a:hlinkClick r:id="rId23" action="ppaction://hlinksldjump"/>
          </p:cNvPr>
          <p:cNvSpPr>
            <a:spLocks noChangeArrowheads="1"/>
          </p:cNvSpPr>
          <p:nvPr/>
        </p:nvSpPr>
        <p:spPr bwMode="auto">
          <a:xfrm rot="5400000">
            <a:off x="6011863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27</a:t>
            </a:r>
          </a:p>
        </p:txBody>
      </p:sp>
      <p:sp>
        <p:nvSpPr>
          <p:cNvPr id="3226" name="AutoShape 154">
            <a:hlinkClick r:id="rId24" action="ppaction://hlinksldjump"/>
          </p:cNvPr>
          <p:cNvSpPr>
            <a:spLocks noChangeArrowheads="1"/>
          </p:cNvSpPr>
          <p:nvPr/>
        </p:nvSpPr>
        <p:spPr bwMode="auto">
          <a:xfrm rot="5400000">
            <a:off x="7164388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28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0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0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0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1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30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0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30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9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0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5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30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4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30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3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30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2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30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0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30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9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30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8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30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7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30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6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309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6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309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5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309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4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309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3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30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2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30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1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310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03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310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02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310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01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310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00"/>
                  </p:tgtEl>
                </p:cond>
              </p:nextCondLst>
            </p:seq>
            <p:seq concurrent="1" nextAc="seek">
              <p:cTn id="127" restart="whenNotActive" fill="hold" evtFilter="cancelBubble" nodeType="interactiveSeq">
                <p:stCondLst>
                  <p:cond evt="onClick" delay="0">
                    <p:tgtEl>
                      <p:spTgt spid="309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8" fill="hold">
                      <p:stCondLst>
                        <p:cond delay="0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9"/>
                  </p:tgtEl>
                </p:cond>
              </p:nextCondLst>
            </p:seq>
            <p:seq concurrent="1" nextAc="seek">
              <p:cTn id="132" restart="whenNotActive" fill="hold" evtFilter="cancelBubble" nodeType="interactiveSeq">
                <p:stCondLst>
                  <p:cond evt="onClick" delay="0">
                    <p:tgtEl>
                      <p:spTgt spid="309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3" fill="hold">
                      <p:stCondLst>
                        <p:cond delay="0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7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30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>
                      <p:stCondLst>
                        <p:cond delay="0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8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31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43"/>
                  </p:tgtEl>
                </p:cond>
              </p:nextCondLst>
            </p:seq>
            <p:seq concurrent="1" nextAc="seek">
              <p:cTn id="147" restart="whenNotActive" fill="hold" evtFilter="cancelBubble" nodeType="interactiveSeq">
                <p:stCondLst>
                  <p:cond evt="onClick" delay="0">
                    <p:tgtEl>
                      <p:spTgt spid="31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8" fill="hold">
                      <p:stCondLst>
                        <p:cond delay="0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44"/>
                  </p:tgtEl>
                </p:cond>
              </p:nextCondLst>
            </p:seq>
            <p:seq concurrent="1" nextAc="seek">
              <p:cTn id="152" restart="whenNotActive" fill="hold" evtFilter="cancelBubble" nodeType="interactiveSeq">
                <p:stCondLst>
                  <p:cond evt="onClick" delay="0">
                    <p:tgtEl>
                      <p:spTgt spid="31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3" fill="hold">
                      <p:stCondLst>
                        <p:cond delay="0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45"/>
                  </p:tgtEl>
                </p:cond>
              </p:nextCondLst>
            </p:seq>
            <p:seq concurrent="1" nextAc="seek">
              <p:cTn id="157" restart="whenNotActive" fill="hold" evtFilter="cancelBubble" nodeType="interactiveSeq">
                <p:stCondLst>
                  <p:cond evt="onClick" delay="0">
                    <p:tgtEl>
                      <p:spTgt spid="31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8" fill="hold">
                      <p:stCondLst>
                        <p:cond delay="0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48"/>
                  </p:tgtEl>
                </p:cond>
              </p:nextCondLst>
            </p:seq>
            <p:seq concurrent="1" nextAc="seek">
              <p:cTn id="162" restart="whenNotActive" fill="hold" evtFilter="cancelBubble" nodeType="interactiveSeq">
                <p:stCondLst>
                  <p:cond evt="onClick" delay="0">
                    <p:tgtEl>
                      <p:spTgt spid="31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3" fill="hold">
                      <p:stCondLst>
                        <p:cond delay="0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47"/>
                  </p:tgtEl>
                </p:cond>
              </p:nextCondLst>
            </p:seq>
            <p:seq concurrent="1" nextAc="seek">
              <p:cTn id="167" restart="whenNotActive" fill="hold" evtFilter="cancelBubble" nodeType="interactiveSeq">
                <p:stCondLst>
                  <p:cond evt="onClick" delay="0">
                    <p:tgtEl>
                      <p:spTgt spid="31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8" fill="hold">
                      <p:stCondLst>
                        <p:cond delay="0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46"/>
                  </p:tgtEl>
                </p:cond>
              </p:nextCondLst>
            </p:seq>
            <p:seq concurrent="1" nextAc="seek">
              <p:cTn id="172" restart="whenNotActive" fill="hold" evtFilter="cancelBubble" nodeType="interactiveSeq">
                <p:stCondLst>
                  <p:cond evt="onClick" delay="0">
                    <p:tgtEl>
                      <p:spTgt spid="31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3" fill="hold">
                      <p:stCondLst>
                        <p:cond delay="0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52"/>
                  </p:tgtEl>
                </p:cond>
              </p:nextCondLst>
            </p:seq>
            <p:seq concurrent="1" nextAc="seek">
              <p:cTn id="177" restart="whenNotActive" fill="hold" evtFilter="cancelBubble" nodeType="interactiveSeq">
                <p:stCondLst>
                  <p:cond evt="onClick" delay="0">
                    <p:tgtEl>
                      <p:spTgt spid="31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8" fill="hold">
                      <p:stCondLst>
                        <p:cond delay="0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51"/>
                  </p:tgtEl>
                </p:cond>
              </p:nextCondLst>
            </p:seq>
            <p:seq concurrent="1" nextAc="seek">
              <p:cTn id="182" restart="whenNotActive" fill="hold" evtFilter="cancelBubble" nodeType="interactiveSeq">
                <p:stCondLst>
                  <p:cond evt="onClick" delay="0">
                    <p:tgtEl>
                      <p:spTgt spid="31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3" fill="hold">
                      <p:stCondLst>
                        <p:cond delay="0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50"/>
                  </p:tgtEl>
                </p:cond>
              </p:nextCondLst>
            </p:seq>
            <p:seq concurrent="1" nextAc="seek">
              <p:cTn id="187" restart="whenNotActive" fill="hold" evtFilter="cancelBubble" nodeType="interactiveSeq">
                <p:stCondLst>
                  <p:cond evt="onClick" delay="0">
                    <p:tgtEl>
                      <p:spTgt spid="31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8" fill="hold">
                      <p:stCondLst>
                        <p:cond delay="0"/>
                      </p:stCondLst>
                      <p:childTnLst>
                        <p:par>
                          <p:cTn id="189" fill="hold">
                            <p:stCondLst>
                              <p:cond delay="0"/>
                            </p:stCondLst>
                            <p:childTnLst>
                              <p:par>
                                <p:cTn id="19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49"/>
                  </p:tgtEl>
                </p:cond>
              </p:nextCondLst>
            </p:seq>
            <p:seq concurrent="1" nextAc="seek">
              <p:cTn id="192" restart="whenNotActive" fill="hold" evtFilter="cancelBubble" nodeType="interactiveSeq">
                <p:stCondLst>
                  <p:cond evt="onClick" delay="0">
                    <p:tgtEl>
                      <p:spTgt spid="31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3" fill="hold">
                      <p:stCondLst>
                        <p:cond delay="0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57"/>
                  </p:tgtEl>
                </p:cond>
              </p:nextCondLst>
            </p:seq>
            <p:seq concurrent="1" nextAc="seek">
              <p:cTn id="197" restart="whenNotActive" fill="hold" evtFilter="cancelBubble" nodeType="interactiveSeq">
                <p:stCondLst>
                  <p:cond evt="onClick" delay="0">
                    <p:tgtEl>
                      <p:spTgt spid="31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8" fill="hold">
                      <p:stCondLst>
                        <p:cond delay="0"/>
                      </p:stCondLst>
                      <p:childTnLst>
                        <p:par>
                          <p:cTn id="199" fill="hold">
                            <p:stCondLst>
                              <p:cond delay="0"/>
                            </p:stCondLst>
                            <p:childTnLst>
                              <p:par>
                                <p:cTn id="20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56"/>
                  </p:tgtEl>
                </p:cond>
              </p:nextCondLst>
            </p:seq>
            <p:seq concurrent="1" nextAc="seek">
              <p:cTn id="202" restart="whenNotActive" fill="hold" evtFilter="cancelBubble" nodeType="interactiveSeq">
                <p:stCondLst>
                  <p:cond evt="onClick" delay="0">
                    <p:tgtEl>
                      <p:spTgt spid="31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3" fill="hold">
                      <p:stCondLst>
                        <p:cond delay="0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55"/>
                  </p:tgtEl>
                </p:cond>
              </p:nextCondLst>
            </p:seq>
            <p:seq concurrent="1" nextAc="seek">
              <p:cTn id="207" restart="whenNotActive" fill="hold" evtFilter="cancelBubble" nodeType="interactiveSeq">
                <p:stCondLst>
                  <p:cond evt="onClick" delay="0">
                    <p:tgtEl>
                      <p:spTgt spid="31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8" fill="hold">
                      <p:stCondLst>
                        <p:cond delay="0"/>
                      </p:stCondLst>
                      <p:childTnLst>
                        <p:par>
                          <p:cTn id="209" fill="hold">
                            <p:stCondLst>
                              <p:cond delay="0"/>
                            </p:stCondLst>
                            <p:childTnLst>
                              <p:par>
                                <p:cTn id="2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54"/>
                  </p:tgtEl>
                </p:cond>
              </p:nextCondLst>
            </p:seq>
            <p:seq concurrent="1" nextAc="seek">
              <p:cTn id="212" restart="whenNotActive" fill="hold" evtFilter="cancelBubble" nodeType="interactiveSeq">
                <p:stCondLst>
                  <p:cond evt="onClick" delay="0">
                    <p:tgtEl>
                      <p:spTgt spid="31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3" fill="hold">
                      <p:stCondLst>
                        <p:cond delay="0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53"/>
                  </p:tgtEl>
                </p:cond>
              </p:nextCondLst>
            </p:seq>
            <p:seq concurrent="1" nextAc="seek">
              <p:cTn id="217" restart="whenNotActive" fill="hold" evtFilter="cancelBubble" nodeType="interactiveSeq">
                <p:stCondLst>
                  <p:cond evt="onClick" delay="0">
                    <p:tgtEl>
                      <p:spTgt spid="31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8" fill="hold">
                      <p:stCondLst>
                        <p:cond delay="0"/>
                      </p:stCondLst>
                      <p:childTnLst>
                        <p:par>
                          <p:cTn id="219" fill="hold">
                            <p:stCondLst>
                              <p:cond delay="0"/>
                            </p:stCondLst>
                            <p:childTnLst>
                              <p:par>
                                <p:cTn id="2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63"/>
                  </p:tgtEl>
                </p:cond>
              </p:nextCondLst>
            </p:seq>
            <p:seq concurrent="1" nextAc="seek">
              <p:cTn id="222" restart="whenNotActive" fill="hold" evtFilter="cancelBubble" nodeType="interactiveSeq">
                <p:stCondLst>
                  <p:cond evt="onClick" delay="0">
                    <p:tgtEl>
                      <p:spTgt spid="31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3" fill="hold">
                      <p:stCondLst>
                        <p:cond delay="0"/>
                      </p:stCondLst>
                      <p:childTnLst>
                        <p:par>
                          <p:cTn id="224" fill="hold">
                            <p:stCondLst>
                              <p:cond delay="0"/>
                            </p:stCondLst>
                            <p:childTnLst>
                              <p:par>
                                <p:cTn id="2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62"/>
                  </p:tgtEl>
                </p:cond>
              </p:nextCondLst>
            </p:seq>
            <p:seq concurrent="1" nextAc="seek">
              <p:cTn id="227" restart="whenNotActive" fill="hold" evtFilter="cancelBubble" nodeType="interactiveSeq">
                <p:stCondLst>
                  <p:cond evt="onClick" delay="0">
                    <p:tgtEl>
                      <p:spTgt spid="31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8" fill="hold">
                      <p:stCondLst>
                        <p:cond delay="0"/>
                      </p:stCondLst>
                      <p:childTnLst>
                        <p:par>
                          <p:cTn id="229" fill="hold">
                            <p:stCondLst>
                              <p:cond delay="0"/>
                            </p:stCondLst>
                            <p:childTnLst>
                              <p:par>
                                <p:cTn id="2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61"/>
                  </p:tgtEl>
                </p:cond>
              </p:nextCondLst>
            </p:seq>
            <p:seq concurrent="1" nextAc="seek">
              <p:cTn id="232" restart="whenNotActive" fill="hold" evtFilter="cancelBubble" nodeType="interactiveSeq">
                <p:stCondLst>
                  <p:cond evt="onClick" delay="0">
                    <p:tgtEl>
                      <p:spTgt spid="31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3" fill="hold">
                      <p:stCondLst>
                        <p:cond delay="0"/>
                      </p:stCondLst>
                      <p:childTnLst>
                        <p:par>
                          <p:cTn id="234" fill="hold">
                            <p:stCondLst>
                              <p:cond delay="0"/>
                            </p:stCondLst>
                            <p:childTnLst>
                              <p:par>
                                <p:cTn id="2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60"/>
                  </p:tgtEl>
                </p:cond>
              </p:nextCondLst>
            </p:seq>
            <p:seq concurrent="1" nextAc="seek">
              <p:cTn id="237" restart="whenNotActive" fill="hold" evtFilter="cancelBubble" nodeType="interactiveSeq">
                <p:stCondLst>
                  <p:cond evt="onClick" delay="0">
                    <p:tgtEl>
                      <p:spTgt spid="31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8" fill="hold">
                      <p:stCondLst>
                        <p:cond delay="0"/>
                      </p:stCondLst>
                      <p:childTnLst>
                        <p:par>
                          <p:cTn id="239" fill="hold">
                            <p:stCondLst>
                              <p:cond delay="0"/>
                            </p:stCondLst>
                            <p:childTnLst>
                              <p:par>
                                <p:cTn id="24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59"/>
                  </p:tgtEl>
                </p:cond>
              </p:nextCondLst>
            </p:seq>
            <p:seq concurrent="1" nextAc="seek">
              <p:cTn id="242" restart="whenNotActive" fill="hold" evtFilter="cancelBubble" nodeType="interactiveSeq">
                <p:stCondLst>
                  <p:cond evt="onClick" delay="0">
                    <p:tgtEl>
                      <p:spTgt spid="31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3" fill="hold">
                      <p:stCondLst>
                        <p:cond delay="0"/>
                      </p:stCondLst>
                      <p:childTnLst>
                        <p:par>
                          <p:cTn id="244" fill="hold">
                            <p:stCondLst>
                              <p:cond delay="0"/>
                            </p:stCondLst>
                            <p:childTnLst>
                              <p:par>
                                <p:cTn id="2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58"/>
                  </p:tgtEl>
                </p:cond>
              </p:nextCondLst>
            </p:seq>
            <p:seq concurrent="1" nextAc="seek">
              <p:cTn id="247" restart="whenNotActive" fill="hold" evtFilter="cancelBubble" nodeType="interactiveSeq">
                <p:stCondLst>
                  <p:cond evt="onClick" delay="0">
                    <p:tgtEl>
                      <p:spTgt spid="31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8" fill="hold">
                      <p:stCondLst>
                        <p:cond delay="0"/>
                      </p:stCondLst>
                      <p:childTnLst>
                        <p:par>
                          <p:cTn id="249" fill="hold">
                            <p:stCondLst>
                              <p:cond delay="0"/>
                            </p:stCondLst>
                            <p:childTnLst>
                              <p:par>
                                <p:cTn id="25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64"/>
                  </p:tgtEl>
                </p:cond>
              </p:nextCondLst>
            </p:seq>
            <p:seq concurrent="1" nextAc="seek">
              <p:cTn id="252" restart="whenNotActive" fill="hold" evtFilter="cancelBubble" nodeType="interactiveSeq">
                <p:stCondLst>
                  <p:cond evt="onClick" delay="0">
                    <p:tgtEl>
                      <p:spTgt spid="31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3" fill="hold">
                      <p:stCondLst>
                        <p:cond delay="0"/>
                      </p:stCondLst>
                      <p:childTnLst>
                        <p:par>
                          <p:cTn id="254" fill="hold">
                            <p:stCondLst>
                              <p:cond delay="0"/>
                            </p:stCondLst>
                            <p:childTnLst>
                              <p:par>
                                <p:cTn id="2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65"/>
                  </p:tgtEl>
                </p:cond>
              </p:nextCondLst>
            </p:seq>
            <p:seq concurrent="1" nextAc="seek">
              <p:cTn id="257" restart="whenNotActive" fill="hold" evtFilter="cancelBubble" nodeType="interactiveSeq">
                <p:stCondLst>
                  <p:cond evt="onClick" delay="0">
                    <p:tgtEl>
                      <p:spTgt spid="31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8" fill="hold">
                      <p:stCondLst>
                        <p:cond delay="0"/>
                      </p:stCondLst>
                      <p:childTnLst>
                        <p:par>
                          <p:cTn id="259" fill="hold">
                            <p:stCondLst>
                              <p:cond delay="0"/>
                            </p:stCondLst>
                            <p:childTnLst>
                              <p:par>
                                <p:cTn id="26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66"/>
                  </p:tgtEl>
                </p:cond>
              </p:nextCondLst>
            </p:seq>
            <p:seq concurrent="1" nextAc="seek">
              <p:cTn id="262" restart="whenNotActive" fill="hold" evtFilter="cancelBubble" nodeType="interactiveSeq">
                <p:stCondLst>
                  <p:cond evt="onClick" delay="0">
                    <p:tgtEl>
                      <p:spTgt spid="31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3" fill="hold">
                      <p:stCondLst>
                        <p:cond delay="0"/>
                      </p:stCondLst>
                      <p:childTnLst>
                        <p:par>
                          <p:cTn id="264" fill="hold">
                            <p:stCondLst>
                              <p:cond delay="0"/>
                            </p:stCondLst>
                            <p:childTnLst>
                              <p:par>
                                <p:cTn id="2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67"/>
                  </p:tgtEl>
                </p:cond>
              </p:nextCondLst>
            </p:seq>
            <p:seq concurrent="1" nextAc="seek">
              <p:cTn id="267" restart="whenNotActive" fill="hold" evtFilter="cancelBubble" nodeType="interactiveSeq">
                <p:stCondLst>
                  <p:cond evt="onClick" delay="0">
                    <p:tgtEl>
                      <p:spTgt spid="31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8" fill="hold">
                      <p:stCondLst>
                        <p:cond delay="0"/>
                      </p:stCondLst>
                      <p:childTnLst>
                        <p:par>
                          <p:cTn id="269" fill="hold">
                            <p:stCondLst>
                              <p:cond delay="0"/>
                            </p:stCondLst>
                            <p:childTnLst>
                              <p:par>
                                <p:cTn id="27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68"/>
                  </p:tgtEl>
                </p:cond>
              </p:nextCondLst>
            </p:seq>
            <p:seq concurrent="1" nextAc="seek">
              <p:cTn id="272" restart="whenNotActive" fill="hold" evtFilter="cancelBubble" nodeType="interactiveSeq">
                <p:stCondLst>
                  <p:cond evt="onClick" delay="0">
                    <p:tgtEl>
                      <p:spTgt spid="31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3" fill="hold">
                      <p:stCondLst>
                        <p:cond delay="0"/>
                      </p:stCondLst>
                      <p:childTnLst>
                        <p:par>
                          <p:cTn id="274" fill="hold">
                            <p:stCondLst>
                              <p:cond delay="0"/>
                            </p:stCondLst>
                            <p:childTnLst>
                              <p:par>
                                <p:cTn id="27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69"/>
                  </p:tgtEl>
                </p:cond>
              </p:nextCondLst>
            </p:seq>
            <p:seq concurrent="1" nextAc="seek">
              <p:cTn id="277" restart="whenNotActive" fill="hold" evtFilter="cancelBubble" nodeType="interactiveSeq">
                <p:stCondLst>
                  <p:cond evt="onClick" delay="0">
                    <p:tgtEl>
                      <p:spTgt spid="31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8" fill="hold">
                      <p:stCondLst>
                        <p:cond delay="0"/>
                      </p:stCondLst>
                      <p:childTnLst>
                        <p:par>
                          <p:cTn id="279" fill="hold">
                            <p:stCondLst>
                              <p:cond delay="0"/>
                            </p:stCondLst>
                            <p:childTnLst>
                              <p:par>
                                <p:cTn id="28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70"/>
                  </p:tgtEl>
                </p:cond>
              </p:nextCondLst>
            </p:seq>
            <p:seq concurrent="1" nextAc="seek">
              <p:cTn id="282" restart="whenNotActive" fill="hold" evtFilter="cancelBubble" nodeType="interactiveSeq">
                <p:stCondLst>
                  <p:cond evt="onClick" delay="0">
                    <p:tgtEl>
                      <p:spTgt spid="31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3" fill="hold">
                      <p:stCondLst>
                        <p:cond delay="0"/>
                      </p:stCondLst>
                      <p:childTnLst>
                        <p:par>
                          <p:cTn id="284" fill="hold">
                            <p:stCondLst>
                              <p:cond delay="0"/>
                            </p:stCondLst>
                            <p:childTnLst>
                              <p:par>
                                <p:cTn id="28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71"/>
                  </p:tgtEl>
                </p:cond>
              </p:nextCondLst>
            </p:seq>
            <p:seq concurrent="1" nextAc="seek">
              <p:cTn id="287" restart="whenNotActive" fill="hold" evtFilter="cancelBubble" nodeType="interactiveSeq">
                <p:stCondLst>
                  <p:cond evt="onClick" delay="0">
                    <p:tgtEl>
                      <p:spTgt spid="31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8" fill="hold">
                      <p:stCondLst>
                        <p:cond delay="0"/>
                      </p:stCondLst>
                      <p:childTnLst>
                        <p:par>
                          <p:cTn id="289" fill="hold">
                            <p:stCondLst>
                              <p:cond delay="0"/>
                            </p:stCondLst>
                            <p:childTnLst>
                              <p:par>
                                <p:cTn id="29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72"/>
                  </p:tgtEl>
                </p:cond>
              </p:nextCondLst>
            </p:seq>
            <p:seq concurrent="1" nextAc="seek">
              <p:cTn id="292" restart="whenNotActive" fill="hold" evtFilter="cancelBubble" nodeType="interactiveSeq">
                <p:stCondLst>
                  <p:cond evt="onClick" delay="0">
                    <p:tgtEl>
                      <p:spTgt spid="31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3" fill="hold">
                      <p:stCondLst>
                        <p:cond delay="0"/>
                      </p:stCondLst>
                      <p:childTnLst>
                        <p:par>
                          <p:cTn id="294" fill="hold">
                            <p:stCondLst>
                              <p:cond delay="0"/>
                            </p:stCondLst>
                            <p:childTnLst>
                              <p:par>
                                <p:cTn id="29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73"/>
                  </p:tgtEl>
                </p:cond>
              </p:nextCondLst>
            </p:seq>
            <p:seq concurrent="1" nextAc="seek">
              <p:cTn id="297" restart="whenNotActive" fill="hold" evtFilter="cancelBubble" nodeType="interactiveSeq">
                <p:stCondLst>
                  <p:cond evt="onClick" delay="0">
                    <p:tgtEl>
                      <p:spTgt spid="31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8" fill="hold">
                      <p:stCondLst>
                        <p:cond delay="0"/>
                      </p:stCondLst>
                      <p:childTnLst>
                        <p:par>
                          <p:cTn id="299" fill="hold">
                            <p:stCondLst>
                              <p:cond delay="0"/>
                            </p:stCondLst>
                            <p:childTnLst>
                              <p:par>
                                <p:cTn id="30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74"/>
                  </p:tgtEl>
                </p:cond>
              </p:nextCondLst>
            </p:seq>
            <p:seq concurrent="1" nextAc="seek">
              <p:cTn id="302" restart="whenNotActive" fill="hold" evtFilter="cancelBubble" nodeType="interactiveSeq">
                <p:stCondLst>
                  <p:cond evt="onClick" delay="0">
                    <p:tgtEl>
                      <p:spTgt spid="31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3" fill="hold">
                      <p:stCondLst>
                        <p:cond delay="0"/>
                      </p:stCondLst>
                      <p:childTnLst>
                        <p:par>
                          <p:cTn id="304" fill="hold">
                            <p:stCondLst>
                              <p:cond delay="0"/>
                            </p:stCondLst>
                            <p:childTnLst>
                              <p:par>
                                <p:cTn id="30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75"/>
                  </p:tgtEl>
                </p:cond>
              </p:nextCondLst>
            </p:seq>
            <p:seq concurrent="1" nextAc="seek">
              <p:cTn id="307" restart="whenNotActive" fill="hold" evtFilter="cancelBubble" nodeType="interactiveSeq">
                <p:stCondLst>
                  <p:cond evt="onClick" delay="0">
                    <p:tgtEl>
                      <p:spTgt spid="31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8" fill="hold">
                      <p:stCondLst>
                        <p:cond delay="0"/>
                      </p:stCondLst>
                      <p:childTnLst>
                        <p:par>
                          <p:cTn id="309" fill="hold">
                            <p:stCondLst>
                              <p:cond delay="0"/>
                            </p:stCondLst>
                            <p:childTnLst>
                              <p:par>
                                <p:cTn id="3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76"/>
                  </p:tgtEl>
                </p:cond>
              </p:nextCondLst>
            </p:seq>
            <p:seq concurrent="1" nextAc="seek">
              <p:cTn id="312" restart="whenNotActive" fill="hold" evtFilter="cancelBubble" nodeType="interactiveSeq">
                <p:stCondLst>
                  <p:cond evt="onClick" delay="0">
                    <p:tgtEl>
                      <p:spTgt spid="31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3" fill="hold">
                      <p:stCondLst>
                        <p:cond delay="0"/>
                      </p:stCondLst>
                      <p:childTnLst>
                        <p:par>
                          <p:cTn id="314" fill="hold">
                            <p:stCondLst>
                              <p:cond delay="0"/>
                            </p:stCondLst>
                            <p:childTnLst>
                              <p:par>
                                <p:cTn id="3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77"/>
                  </p:tgtEl>
                </p:cond>
              </p:nextCondLst>
            </p:seq>
            <p:seq concurrent="1" nextAc="seek">
              <p:cTn id="317" restart="whenNotActive" fill="hold" evtFilter="cancelBubble" nodeType="interactiveSeq">
                <p:stCondLst>
                  <p:cond evt="onClick" delay="0">
                    <p:tgtEl>
                      <p:spTgt spid="31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8" fill="hold">
                      <p:stCondLst>
                        <p:cond delay="0"/>
                      </p:stCondLst>
                      <p:childTnLst>
                        <p:par>
                          <p:cTn id="319" fill="hold">
                            <p:stCondLst>
                              <p:cond delay="0"/>
                            </p:stCondLst>
                            <p:childTnLst>
                              <p:par>
                                <p:cTn id="3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78"/>
                  </p:tgtEl>
                </p:cond>
              </p:nextCondLst>
            </p:seq>
            <p:seq concurrent="1" nextAc="seek">
              <p:cTn id="322" restart="whenNotActive" fill="hold" evtFilter="cancelBubble" nodeType="interactiveSeq">
                <p:stCondLst>
                  <p:cond evt="onClick" delay="0">
                    <p:tgtEl>
                      <p:spTgt spid="31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3" fill="hold">
                      <p:stCondLst>
                        <p:cond delay="0"/>
                      </p:stCondLst>
                      <p:childTnLst>
                        <p:par>
                          <p:cTn id="324" fill="hold">
                            <p:stCondLst>
                              <p:cond delay="0"/>
                            </p:stCondLst>
                            <p:childTnLst>
                              <p:par>
                                <p:cTn id="3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79"/>
                  </p:tgtEl>
                </p:cond>
              </p:nextCondLst>
            </p:seq>
            <p:seq concurrent="1" nextAc="seek">
              <p:cTn id="327" restart="whenNotActive" fill="hold" evtFilter="cancelBubble" nodeType="interactiveSeq">
                <p:stCondLst>
                  <p:cond evt="onClick" delay="0">
                    <p:tgtEl>
                      <p:spTgt spid="31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8" fill="hold">
                      <p:stCondLst>
                        <p:cond delay="0"/>
                      </p:stCondLst>
                      <p:childTnLst>
                        <p:par>
                          <p:cTn id="329" fill="hold">
                            <p:stCondLst>
                              <p:cond delay="0"/>
                            </p:stCondLst>
                            <p:childTnLst>
                              <p:par>
                                <p:cTn id="3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80"/>
                  </p:tgtEl>
                </p:cond>
              </p:nextCondLst>
            </p:seq>
            <p:seq concurrent="1" nextAc="seek">
              <p:cTn id="332" restart="whenNotActive" fill="hold" evtFilter="cancelBubble" nodeType="interactiveSeq">
                <p:stCondLst>
                  <p:cond evt="onClick" delay="0">
                    <p:tgtEl>
                      <p:spTgt spid="31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3" fill="hold">
                      <p:stCondLst>
                        <p:cond delay="0"/>
                      </p:stCondLst>
                      <p:childTnLst>
                        <p:par>
                          <p:cTn id="334" fill="hold">
                            <p:stCondLst>
                              <p:cond delay="0"/>
                            </p:stCondLst>
                            <p:childTnLst>
                              <p:par>
                                <p:cTn id="3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81"/>
                  </p:tgtEl>
                </p:cond>
              </p:nextCondLst>
            </p:seq>
            <p:seq concurrent="1" nextAc="seek">
              <p:cTn id="337" restart="whenNotActive" fill="hold" evtFilter="cancelBubble" nodeType="interactiveSeq">
                <p:stCondLst>
                  <p:cond evt="onClick" delay="0">
                    <p:tgtEl>
                      <p:spTgt spid="31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8" fill="hold">
                      <p:stCondLst>
                        <p:cond delay="0"/>
                      </p:stCondLst>
                      <p:childTnLst>
                        <p:par>
                          <p:cTn id="339" fill="hold">
                            <p:stCondLst>
                              <p:cond delay="0"/>
                            </p:stCondLst>
                            <p:childTnLst>
                              <p:par>
                                <p:cTn id="34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82"/>
                  </p:tgtEl>
                </p:cond>
              </p:nextCondLst>
            </p:seq>
            <p:seq concurrent="1" nextAc="seek">
              <p:cTn id="342" restart="whenNotActive" fill="hold" evtFilter="cancelBubble" nodeType="interactiveSeq">
                <p:stCondLst>
                  <p:cond evt="onClick" delay="0">
                    <p:tgtEl>
                      <p:spTgt spid="31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3" fill="hold">
                      <p:stCondLst>
                        <p:cond delay="0"/>
                      </p:stCondLst>
                      <p:childTnLst>
                        <p:par>
                          <p:cTn id="344" fill="hold">
                            <p:stCondLst>
                              <p:cond delay="0"/>
                            </p:stCondLst>
                            <p:childTnLst>
                              <p:par>
                                <p:cTn id="3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83"/>
                  </p:tgtEl>
                </p:cond>
              </p:nextCondLst>
            </p:seq>
            <p:seq concurrent="1" nextAc="seek">
              <p:cTn id="347" restart="whenNotActive" fill="hold" evtFilter="cancelBubble" nodeType="interactiveSeq">
                <p:stCondLst>
                  <p:cond evt="onClick" delay="0">
                    <p:tgtEl>
                      <p:spTgt spid="31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8" fill="hold">
                      <p:stCondLst>
                        <p:cond delay="0"/>
                      </p:stCondLst>
                      <p:childTnLst>
                        <p:par>
                          <p:cTn id="349" fill="hold">
                            <p:stCondLst>
                              <p:cond delay="0"/>
                            </p:stCondLst>
                            <p:childTnLst>
                              <p:par>
                                <p:cTn id="35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84"/>
                  </p:tgtEl>
                </p:cond>
              </p:nextCondLst>
            </p:seq>
            <p:seq concurrent="1" nextAc="seek">
              <p:cTn id="352" restart="whenNotActive" fill="hold" evtFilter="cancelBubble" nodeType="interactiveSeq">
                <p:stCondLst>
                  <p:cond evt="onClick" delay="0">
                    <p:tgtEl>
                      <p:spTgt spid="31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3" fill="hold">
                      <p:stCondLst>
                        <p:cond delay="0"/>
                      </p:stCondLst>
                      <p:childTnLst>
                        <p:par>
                          <p:cTn id="354" fill="hold">
                            <p:stCondLst>
                              <p:cond delay="0"/>
                            </p:stCondLst>
                            <p:childTnLst>
                              <p:par>
                                <p:cTn id="3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85"/>
                  </p:tgtEl>
                </p:cond>
              </p:nextCondLst>
            </p:seq>
            <p:seq concurrent="1" nextAc="seek">
              <p:cTn id="357" restart="whenNotActive" fill="hold" evtFilter="cancelBubble" nodeType="interactiveSeq">
                <p:stCondLst>
                  <p:cond evt="onClick" delay="0">
                    <p:tgtEl>
                      <p:spTgt spid="31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8" fill="hold">
                      <p:stCondLst>
                        <p:cond delay="0"/>
                      </p:stCondLst>
                      <p:childTnLst>
                        <p:par>
                          <p:cTn id="359" fill="hold">
                            <p:stCondLst>
                              <p:cond delay="0"/>
                            </p:stCondLst>
                            <p:childTnLst>
                              <p:par>
                                <p:cTn id="36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86"/>
                  </p:tgtEl>
                </p:cond>
              </p:nextCondLst>
            </p:seq>
            <p:seq concurrent="1" nextAc="seek">
              <p:cTn id="362" restart="whenNotActive" fill="hold" evtFilter="cancelBubble" nodeType="interactiveSeq">
                <p:stCondLst>
                  <p:cond evt="onClick" delay="0">
                    <p:tgtEl>
                      <p:spTgt spid="31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3" fill="hold">
                      <p:stCondLst>
                        <p:cond delay="0"/>
                      </p:stCondLst>
                      <p:childTnLst>
                        <p:par>
                          <p:cTn id="364" fill="hold">
                            <p:stCondLst>
                              <p:cond delay="0"/>
                            </p:stCondLst>
                            <p:childTnLst>
                              <p:par>
                                <p:cTn id="3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87"/>
                  </p:tgtEl>
                </p:cond>
              </p:nextCondLst>
            </p:seq>
            <p:seq concurrent="1" nextAc="seek">
              <p:cTn id="367" restart="whenNotActive" fill="hold" evtFilter="cancelBubble" nodeType="interactiveSeq">
                <p:stCondLst>
                  <p:cond evt="onClick" delay="0">
                    <p:tgtEl>
                      <p:spTgt spid="31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8" fill="hold">
                      <p:stCondLst>
                        <p:cond delay="0"/>
                      </p:stCondLst>
                      <p:childTnLst>
                        <p:par>
                          <p:cTn id="369" fill="hold">
                            <p:stCondLst>
                              <p:cond delay="0"/>
                            </p:stCondLst>
                            <p:childTnLst>
                              <p:par>
                                <p:cTn id="37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88"/>
                  </p:tgtEl>
                </p:cond>
              </p:nextCondLst>
            </p:seq>
            <p:seq concurrent="1" nextAc="seek">
              <p:cTn id="372" restart="whenNotActive" fill="hold" evtFilter="cancelBubble" nodeType="interactiveSeq">
                <p:stCondLst>
                  <p:cond evt="onClick" delay="0">
                    <p:tgtEl>
                      <p:spTgt spid="31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3" fill="hold">
                      <p:stCondLst>
                        <p:cond delay="0"/>
                      </p:stCondLst>
                      <p:childTnLst>
                        <p:par>
                          <p:cTn id="374" fill="hold">
                            <p:stCondLst>
                              <p:cond delay="0"/>
                            </p:stCondLst>
                            <p:childTnLst>
                              <p:par>
                                <p:cTn id="37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89"/>
                  </p:tgtEl>
                </p:cond>
              </p:nextCondLst>
            </p:seq>
            <p:seq concurrent="1" nextAc="seek">
              <p:cTn id="377" restart="whenNotActive" fill="hold" evtFilter="cancelBubble" nodeType="interactiveSeq">
                <p:stCondLst>
                  <p:cond evt="onClick" delay="0">
                    <p:tgtEl>
                      <p:spTgt spid="31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8" fill="hold">
                      <p:stCondLst>
                        <p:cond delay="0"/>
                      </p:stCondLst>
                      <p:childTnLst>
                        <p:par>
                          <p:cTn id="379" fill="hold">
                            <p:stCondLst>
                              <p:cond delay="0"/>
                            </p:stCondLst>
                            <p:childTnLst>
                              <p:par>
                                <p:cTn id="38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90"/>
                  </p:tgtEl>
                </p:cond>
              </p:nextCondLst>
            </p:seq>
            <p:seq concurrent="1" nextAc="seek">
              <p:cTn id="382" restart="whenNotActive" fill="hold" evtFilter="cancelBubble" nodeType="interactiveSeq">
                <p:stCondLst>
                  <p:cond evt="onClick" delay="0">
                    <p:tgtEl>
                      <p:spTgt spid="31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3" fill="hold">
                      <p:stCondLst>
                        <p:cond delay="0"/>
                      </p:stCondLst>
                      <p:childTnLst>
                        <p:par>
                          <p:cTn id="384" fill="hold">
                            <p:stCondLst>
                              <p:cond delay="0"/>
                            </p:stCondLst>
                            <p:childTnLst>
                              <p:par>
                                <p:cTn id="38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91"/>
                  </p:tgtEl>
                </p:cond>
              </p:nextCondLst>
            </p:seq>
            <p:seq concurrent="1" nextAc="seek">
              <p:cTn id="387" restart="whenNotActive" fill="hold" evtFilter="cancelBubble" nodeType="interactiveSeq">
                <p:stCondLst>
                  <p:cond evt="onClick" delay="0">
                    <p:tgtEl>
                      <p:spTgt spid="31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8" fill="hold">
                      <p:stCondLst>
                        <p:cond delay="0"/>
                      </p:stCondLst>
                      <p:childTnLst>
                        <p:par>
                          <p:cTn id="389" fill="hold">
                            <p:stCondLst>
                              <p:cond delay="0"/>
                            </p:stCondLst>
                            <p:childTnLst>
                              <p:par>
                                <p:cTn id="39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92"/>
                  </p:tgtEl>
                </p:cond>
              </p:nextCondLst>
            </p:seq>
            <p:seq concurrent="1" nextAc="seek">
              <p:cTn id="392" restart="whenNotActive" fill="hold" evtFilter="cancelBubble" nodeType="interactiveSeq">
                <p:stCondLst>
                  <p:cond evt="onClick" delay="0">
                    <p:tgtEl>
                      <p:spTgt spid="319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3" fill="hold">
                      <p:stCondLst>
                        <p:cond delay="0"/>
                      </p:stCondLst>
                      <p:childTnLst>
                        <p:par>
                          <p:cTn id="394" fill="hold">
                            <p:stCondLst>
                              <p:cond delay="0"/>
                            </p:stCondLst>
                            <p:childTnLst>
                              <p:par>
                                <p:cTn id="39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93"/>
                  </p:tgtEl>
                </p:cond>
              </p:nextCondLst>
            </p:seq>
            <p:seq concurrent="1" nextAc="seek">
              <p:cTn id="397" restart="whenNotActive" fill="hold" evtFilter="cancelBubble" nodeType="interactiveSeq">
                <p:stCondLst>
                  <p:cond evt="onClick" delay="0">
                    <p:tgtEl>
                      <p:spTgt spid="319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8" fill="hold">
                      <p:stCondLst>
                        <p:cond delay="0"/>
                      </p:stCondLst>
                      <p:childTnLst>
                        <p:par>
                          <p:cTn id="399" fill="hold">
                            <p:stCondLst>
                              <p:cond delay="0"/>
                            </p:stCondLst>
                            <p:childTnLst>
                              <p:par>
                                <p:cTn id="40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94"/>
                  </p:tgtEl>
                </p:cond>
              </p:nextCondLst>
            </p:seq>
            <p:seq concurrent="1" nextAc="seek">
              <p:cTn id="402" restart="whenNotActive" fill="hold" evtFilter="cancelBubble" nodeType="interactiveSeq">
                <p:stCondLst>
                  <p:cond evt="onClick" delay="0">
                    <p:tgtEl>
                      <p:spTgt spid="319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3" fill="hold">
                      <p:stCondLst>
                        <p:cond delay="0"/>
                      </p:stCondLst>
                      <p:childTnLst>
                        <p:par>
                          <p:cTn id="404" fill="hold">
                            <p:stCondLst>
                              <p:cond delay="0"/>
                            </p:stCondLst>
                            <p:childTnLst>
                              <p:par>
                                <p:cTn id="40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95"/>
                  </p:tgtEl>
                </p:cond>
              </p:nextCondLst>
            </p:seq>
            <p:seq concurrent="1" nextAc="seek">
              <p:cTn id="407" restart="whenNotActive" fill="hold" evtFilter="cancelBubble" nodeType="interactiveSeq">
                <p:stCondLst>
                  <p:cond evt="onClick" delay="0">
                    <p:tgtEl>
                      <p:spTgt spid="319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8" fill="hold">
                      <p:stCondLst>
                        <p:cond delay="0"/>
                      </p:stCondLst>
                      <p:childTnLst>
                        <p:par>
                          <p:cTn id="409" fill="hold">
                            <p:stCondLst>
                              <p:cond delay="0"/>
                            </p:stCondLst>
                            <p:childTnLst>
                              <p:par>
                                <p:cTn id="4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96"/>
                  </p:tgtEl>
                </p:cond>
              </p:nextCondLst>
            </p:seq>
            <p:seq concurrent="1" nextAc="seek">
              <p:cTn id="412" restart="whenNotActive" fill="hold" evtFilter="cancelBubble" nodeType="interactiveSeq">
                <p:stCondLst>
                  <p:cond evt="onClick" delay="0">
                    <p:tgtEl>
                      <p:spTgt spid="319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3" fill="hold">
                      <p:stCondLst>
                        <p:cond delay="0"/>
                      </p:stCondLst>
                      <p:childTnLst>
                        <p:par>
                          <p:cTn id="414" fill="hold">
                            <p:stCondLst>
                              <p:cond delay="0"/>
                            </p:stCondLst>
                            <p:childTnLst>
                              <p:par>
                                <p:cTn id="4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97"/>
                  </p:tgtEl>
                </p:cond>
              </p:nextCondLst>
            </p:seq>
            <p:seq concurrent="1" nextAc="seek">
              <p:cTn id="417" restart="whenNotActive" fill="hold" evtFilter="cancelBubble" nodeType="interactiveSeq">
                <p:stCondLst>
                  <p:cond evt="onClick" delay="0">
                    <p:tgtEl>
                      <p:spTgt spid="31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8" fill="hold">
                      <p:stCondLst>
                        <p:cond delay="0"/>
                      </p:stCondLst>
                      <p:childTnLst>
                        <p:par>
                          <p:cTn id="419" fill="hold">
                            <p:stCondLst>
                              <p:cond delay="0"/>
                            </p:stCondLst>
                            <p:childTnLst>
                              <p:par>
                                <p:cTn id="4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98"/>
                  </p:tgtEl>
                </p:cond>
              </p:nextCondLst>
            </p:seq>
          </p:childTnLst>
        </p:cTn>
      </p:par>
    </p:tnLst>
    <p:bldLst>
      <p:bldP spid="3155" grpId="0" animBg="1"/>
      <p:bldP spid="3183" grpId="0" animBg="1"/>
      <p:bldP spid="3211" grpId="0" animBg="1"/>
      <p:bldP spid="3143" grpId="0" animBg="1"/>
      <p:bldP spid="3144" grpId="0" animBg="1"/>
      <p:bldP spid="3145" grpId="0" animBg="1"/>
      <p:bldP spid="3146" grpId="0" animBg="1"/>
      <p:bldP spid="3147" grpId="0" animBg="1"/>
      <p:bldP spid="3148" grpId="0" animBg="1"/>
      <p:bldP spid="3149" grpId="0" animBg="1"/>
      <p:bldP spid="3150" grpId="0" animBg="1"/>
      <p:bldP spid="3151" grpId="0" animBg="1"/>
      <p:bldP spid="3152" grpId="0" animBg="1"/>
      <p:bldP spid="3153" grpId="0" animBg="1"/>
      <p:bldP spid="3154" grpId="0" animBg="1"/>
      <p:bldP spid="3156" grpId="0" animBg="1"/>
      <p:bldP spid="3157" grpId="0" animBg="1"/>
      <p:bldP spid="3158" grpId="0" animBg="1"/>
      <p:bldP spid="3159" grpId="0" animBg="1"/>
      <p:bldP spid="3160" grpId="0" animBg="1"/>
      <p:bldP spid="3161" grpId="0" animBg="1"/>
      <p:bldP spid="3162" grpId="0" animBg="1"/>
      <p:bldP spid="3163" grpId="0" animBg="1"/>
      <p:bldP spid="3164" grpId="0" animBg="1"/>
      <p:bldP spid="3165" grpId="0" animBg="1"/>
      <p:bldP spid="3166" grpId="0" animBg="1"/>
      <p:bldP spid="3167" grpId="0" animBg="1"/>
      <p:bldP spid="3168" grpId="0" animBg="1"/>
      <p:bldP spid="3169" grpId="0" animBg="1"/>
      <p:bldP spid="3170" grpId="0" animBg="1"/>
      <p:bldP spid="3171" grpId="0" animBg="1"/>
      <p:bldP spid="3172" grpId="0" animBg="1"/>
      <p:bldP spid="3173" grpId="0" animBg="1"/>
      <p:bldP spid="3174" grpId="0" animBg="1"/>
      <p:bldP spid="3175" grpId="0" animBg="1"/>
      <p:bldP spid="3176" grpId="0" animBg="1"/>
      <p:bldP spid="3177" grpId="0" animBg="1"/>
      <p:bldP spid="3178" grpId="0" animBg="1"/>
      <p:bldP spid="3179" grpId="0" animBg="1"/>
      <p:bldP spid="3180" grpId="0" animBg="1"/>
      <p:bldP spid="3181" grpId="0" animBg="1"/>
      <p:bldP spid="3182" grpId="0" animBg="1"/>
      <p:bldP spid="3184" grpId="0" animBg="1"/>
      <p:bldP spid="3185" grpId="0" animBg="1"/>
      <p:bldP spid="3186" grpId="0" animBg="1"/>
      <p:bldP spid="3187" grpId="0" animBg="1"/>
      <p:bldP spid="3188" grpId="0" animBg="1"/>
      <p:bldP spid="3189" grpId="0" animBg="1"/>
      <p:bldP spid="3190" grpId="0" animBg="1"/>
      <p:bldP spid="3191" grpId="0" animBg="1"/>
      <p:bldP spid="3192" grpId="0" animBg="1"/>
      <p:bldP spid="3193" grpId="0" animBg="1"/>
      <p:bldP spid="3194" grpId="0" animBg="1"/>
      <p:bldP spid="3195" grpId="0" animBg="1"/>
      <p:bldP spid="3196" grpId="0" animBg="1"/>
      <p:bldP spid="3197" grpId="0" animBg="1"/>
      <p:bldP spid="3198" grpId="0" animBg="1"/>
      <p:bldP spid="3199" grpId="0" animBg="1"/>
      <p:bldP spid="3200" grpId="0" animBg="1"/>
      <p:bldP spid="3201" grpId="0" animBg="1"/>
      <p:bldP spid="3202" grpId="0" animBg="1"/>
      <p:bldP spid="3203" grpId="0" animBg="1"/>
      <p:bldP spid="3204" grpId="0" animBg="1"/>
      <p:bldP spid="3205" grpId="0" animBg="1"/>
      <p:bldP spid="3206" grpId="0" animBg="1"/>
      <p:bldP spid="3207" grpId="0" animBg="1"/>
      <p:bldP spid="3208" grpId="0" animBg="1"/>
      <p:bldP spid="3209" grpId="0" animBg="1"/>
      <p:bldP spid="3210" grpId="0" animBg="1"/>
      <p:bldP spid="3212" grpId="0" animBg="1"/>
      <p:bldP spid="3213" grpId="0" animBg="1"/>
      <p:bldP spid="3214" grpId="0" animBg="1"/>
      <p:bldP spid="3215" grpId="0" animBg="1"/>
      <p:bldP spid="3216" grpId="0" animBg="1"/>
      <p:bldP spid="3217" grpId="0" animBg="1"/>
      <p:bldP spid="3218" grpId="0" animBg="1"/>
      <p:bldP spid="3219" grpId="0" animBg="1"/>
      <p:bldP spid="3220" grpId="0" animBg="1"/>
      <p:bldP spid="3221" grpId="0" animBg="1"/>
      <p:bldP spid="3222" grpId="0" animBg="1"/>
      <p:bldP spid="3223" grpId="0" animBg="1"/>
      <p:bldP spid="3224" grpId="0" animBg="1"/>
      <p:bldP spid="3225" grpId="0" animBg="1"/>
      <p:bldP spid="322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714348" y="285728"/>
            <a:ext cx="8205814" cy="838200"/>
          </a:xfrm>
        </p:spPr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1</a:t>
            </a:r>
          </a:p>
        </p:txBody>
      </p:sp>
      <p:sp>
        <p:nvSpPr>
          <p:cNvPr id="14339" name="Zástupný symbol pro obsah 9"/>
          <p:cNvSpPr>
            <a:spLocks noGrp="1"/>
          </p:cNvSpPr>
          <p:nvPr>
            <p:ph idx="1"/>
          </p:nvPr>
        </p:nvSpPr>
        <p:spPr>
          <a:xfrm>
            <a:off x="714375" y="1143000"/>
            <a:ext cx="7543800" cy="1214438"/>
          </a:xfrm>
        </p:spPr>
        <p:txBody>
          <a:bodyPr/>
          <a:lstStyle/>
          <a:p>
            <a:pPr eaLnBrk="1" hangingPunct="1">
              <a:buFontTx/>
              <a:buNone/>
              <a:defRPr/>
            </a:pPr>
            <a:r>
              <a:rPr lang="cs-CZ" dirty="0" smtClean="0"/>
              <a:t>	</a:t>
            </a:r>
            <a:r>
              <a:rPr lang="cs-CZ" sz="6600" b="1" dirty="0" smtClean="0">
                <a:solidFill>
                  <a:schemeClr val="tx1"/>
                </a:solidFill>
                <a:latin typeface="+mj-lt"/>
              </a:rPr>
              <a:t>dělat</a:t>
            </a:r>
          </a:p>
        </p:txBody>
      </p:sp>
      <p:sp>
        <p:nvSpPr>
          <p:cNvPr id="5" name="Obdélník 4"/>
          <p:cNvSpPr/>
          <p:nvPr/>
        </p:nvSpPr>
        <p:spPr>
          <a:xfrm>
            <a:off x="1214438" y="5143500"/>
            <a:ext cx="1357312" cy="50006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Odpověď</a:t>
            </a:r>
          </a:p>
        </p:txBody>
      </p:sp>
      <p:sp>
        <p:nvSpPr>
          <p:cNvPr id="9" name="Rectangle 3"/>
          <p:cNvSpPr txBox="1">
            <a:spLocks noChangeArrowheads="1"/>
          </p:cNvSpPr>
          <p:nvPr/>
        </p:nvSpPr>
        <p:spPr bwMode="auto">
          <a:xfrm>
            <a:off x="3995937" y="2780928"/>
            <a:ext cx="2520279" cy="35484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  <a:defRPr/>
            </a:pPr>
            <a:r>
              <a:rPr lang="en-US" sz="6600" b="1" dirty="0" smtClean="0">
                <a:latin typeface="+mn-lt"/>
              </a:rPr>
              <a:t>d</a:t>
            </a:r>
            <a:r>
              <a:rPr lang="cs-CZ" sz="6600" b="1" dirty="0" smtClean="0">
                <a:latin typeface="+mn-lt"/>
              </a:rPr>
              <a:t>o, did, done</a:t>
            </a:r>
            <a:endParaRPr lang="cs-CZ" sz="6600" b="1" dirty="0">
              <a:latin typeface="+mn-lt"/>
            </a:endParaRPr>
          </a:p>
          <a:p>
            <a:pPr marL="342900" indent="-342900" algn="ctr">
              <a:spcBef>
                <a:spcPct val="20000"/>
              </a:spcBef>
              <a:defRPr/>
            </a:pPr>
            <a:endParaRPr lang="cs-CZ" sz="3200" dirty="0"/>
          </a:p>
        </p:txBody>
      </p:sp>
      <p:sp>
        <p:nvSpPr>
          <p:cNvPr id="8" name="Tlačítko akce: Dopředu nebo Další 7">
            <a:hlinkClick r:id="" action="ppaction://hlinkshowjump?jump=lastslideviewed" highlightClick="1"/>
          </p:cNvPr>
          <p:cNvSpPr/>
          <p:nvPr/>
        </p:nvSpPr>
        <p:spPr>
          <a:xfrm>
            <a:off x="8215313" y="6000750"/>
            <a:ext cx="928687" cy="857250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939800"/>
          </a:xfrm>
        </p:spPr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2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>
          <a:xfrm>
            <a:off x="285750" y="1143000"/>
            <a:ext cx="8643938" cy="1143000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buFontTx/>
              <a:buNone/>
              <a:defRPr/>
            </a:pPr>
            <a:r>
              <a:rPr lang="cs-CZ" dirty="0" smtClean="0"/>
              <a:t> 	</a:t>
            </a:r>
            <a:r>
              <a:rPr lang="cs-CZ" sz="6600" b="1" dirty="0" smtClean="0">
                <a:solidFill>
                  <a:schemeClr val="tx1"/>
                </a:solidFill>
                <a:latin typeface="+mj-lt"/>
              </a:rPr>
              <a:t>kreslit</a:t>
            </a:r>
          </a:p>
        </p:txBody>
      </p:sp>
      <p:sp>
        <p:nvSpPr>
          <p:cNvPr id="5" name="Obdélník 4"/>
          <p:cNvSpPr/>
          <p:nvPr/>
        </p:nvSpPr>
        <p:spPr>
          <a:xfrm>
            <a:off x="1143000" y="5286375"/>
            <a:ext cx="1357313" cy="500063"/>
          </a:xfrm>
          <a:prstGeom prst="rect">
            <a:avLst/>
          </a:prstGeom>
          <a:solidFill>
            <a:srgbClr val="1C1C1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Odpověď</a:t>
            </a: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3275856" y="2564904"/>
            <a:ext cx="3888432" cy="35072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  <a:defRPr/>
            </a:pPr>
            <a:r>
              <a:rPr lang="en-US" sz="6600" b="1" kern="0" dirty="0" smtClean="0">
                <a:latin typeface="+mn-lt"/>
              </a:rPr>
              <a:t>draw, drew, drawn</a:t>
            </a:r>
            <a:endParaRPr lang="cs-CZ" sz="6600" b="1" kern="0" dirty="0">
              <a:latin typeface="+mn-lt"/>
            </a:endParaRPr>
          </a:p>
          <a:p>
            <a:pPr marL="342900" indent="-342900" algn="ctr">
              <a:spcBef>
                <a:spcPct val="20000"/>
              </a:spcBef>
              <a:defRPr/>
            </a:pPr>
            <a:endParaRPr lang="cs-CZ" sz="2800" kern="0" dirty="0">
              <a:latin typeface="+mj-lt"/>
            </a:endParaRPr>
          </a:p>
        </p:txBody>
      </p:sp>
      <p:sp>
        <p:nvSpPr>
          <p:cNvPr id="8" name="Tlačítko akce: Dopředu nebo Další 7">
            <a:hlinkClick r:id="" action="ppaction://hlinkshowjump?jump=lastslideviewed" highlightClick="1"/>
          </p:cNvPr>
          <p:cNvSpPr/>
          <p:nvPr/>
        </p:nvSpPr>
        <p:spPr>
          <a:xfrm>
            <a:off x="8215313" y="6000750"/>
            <a:ext cx="928687" cy="857250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3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idx="1"/>
          </p:nvPr>
        </p:nvSpPr>
        <p:spPr>
          <a:xfrm>
            <a:off x="428625" y="1143000"/>
            <a:ext cx="8229600" cy="1143000"/>
          </a:xfrm>
        </p:spPr>
        <p:txBody>
          <a:bodyPr/>
          <a:lstStyle/>
          <a:p>
            <a:pPr eaLnBrk="1" hangingPunct="1">
              <a:buFontTx/>
              <a:buNone/>
              <a:defRPr/>
            </a:pPr>
            <a:r>
              <a:rPr lang="cs-CZ" dirty="0" smtClean="0"/>
              <a:t>	</a:t>
            </a:r>
            <a:r>
              <a:rPr lang="cs-CZ" sz="6600" b="1" dirty="0" smtClean="0">
                <a:solidFill>
                  <a:schemeClr val="tx1"/>
                </a:solidFill>
                <a:latin typeface="+mj-lt"/>
              </a:rPr>
              <a:t>pít</a:t>
            </a:r>
          </a:p>
          <a:p>
            <a:pPr eaLnBrk="1" hangingPunct="1">
              <a:defRPr/>
            </a:pPr>
            <a:endParaRPr lang="cs-CZ" b="1" dirty="0" smtClean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214438" y="5072063"/>
            <a:ext cx="1357312" cy="500062"/>
          </a:xfrm>
          <a:prstGeom prst="rect">
            <a:avLst/>
          </a:prstGeom>
          <a:solidFill>
            <a:srgbClr val="1C1C1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Odpověď</a:t>
            </a: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3563887" y="2780928"/>
            <a:ext cx="3600401" cy="329126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defRPr/>
            </a:pPr>
            <a:r>
              <a:rPr lang="cs-CZ" sz="2800" kern="0" dirty="0">
                <a:latin typeface="+mn-lt"/>
              </a:rPr>
              <a:t>	</a:t>
            </a:r>
            <a:r>
              <a:rPr lang="en-US" sz="6600" b="1" kern="0" dirty="0" smtClean="0">
                <a:latin typeface="+mn-lt"/>
              </a:rPr>
              <a:t>drink, drank, drunk</a:t>
            </a:r>
            <a:endParaRPr lang="cs-CZ" sz="6600" b="1" kern="0" dirty="0">
              <a:latin typeface="+mn-lt"/>
            </a:endParaRPr>
          </a:p>
        </p:txBody>
      </p:sp>
      <p:sp>
        <p:nvSpPr>
          <p:cNvPr id="9" name="Tlačítko akce: Dopředu nebo Další 8">
            <a:hlinkClick r:id="" action="ppaction://hlinkshowjump?jump=lastslideviewed" highlightClick="1"/>
          </p:cNvPr>
          <p:cNvSpPr/>
          <p:nvPr/>
        </p:nvSpPr>
        <p:spPr>
          <a:xfrm>
            <a:off x="8215313" y="6000750"/>
            <a:ext cx="928687" cy="857250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4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idx="1"/>
          </p:nvPr>
        </p:nvSpPr>
        <p:spPr>
          <a:xfrm>
            <a:off x="428625" y="1071563"/>
            <a:ext cx="8229600" cy="1571625"/>
          </a:xfrm>
        </p:spPr>
        <p:txBody>
          <a:bodyPr/>
          <a:lstStyle/>
          <a:p>
            <a:pPr eaLnBrk="1" hangingPunct="1">
              <a:buFontTx/>
              <a:buNone/>
              <a:defRPr/>
            </a:pPr>
            <a:r>
              <a:rPr lang="cs-CZ" dirty="0" smtClean="0"/>
              <a:t>	</a:t>
            </a:r>
            <a:r>
              <a:rPr lang="cs-CZ" sz="6600" b="1" dirty="0" smtClean="0">
                <a:solidFill>
                  <a:schemeClr val="tx1"/>
                </a:solidFill>
                <a:latin typeface="+mj-lt"/>
              </a:rPr>
              <a:t>řídit /auto/</a:t>
            </a:r>
          </a:p>
        </p:txBody>
      </p:sp>
      <p:sp>
        <p:nvSpPr>
          <p:cNvPr id="5" name="Obdélník 4"/>
          <p:cNvSpPr/>
          <p:nvPr/>
        </p:nvSpPr>
        <p:spPr>
          <a:xfrm>
            <a:off x="857250" y="4429125"/>
            <a:ext cx="1357313" cy="500063"/>
          </a:xfrm>
          <a:prstGeom prst="rect">
            <a:avLst/>
          </a:prstGeom>
          <a:solidFill>
            <a:srgbClr val="1C1C1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Odpověď</a:t>
            </a: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2286000" y="4572000"/>
            <a:ext cx="6286500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defRPr/>
            </a:pPr>
            <a:endParaRPr lang="cs-CZ" sz="2400" kern="0" dirty="0">
              <a:latin typeface="+mn-lt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928938" y="3140969"/>
            <a:ext cx="4857750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spcBef>
                <a:spcPct val="20000"/>
              </a:spcBef>
              <a:defRPr/>
            </a:pPr>
            <a:r>
              <a:rPr lang="cs-CZ" sz="2800" kern="0" dirty="0"/>
              <a:t>	</a:t>
            </a:r>
            <a:r>
              <a:rPr lang="en-US" sz="6600" b="1" kern="0" dirty="0" smtClean="0">
                <a:latin typeface="+mn-lt"/>
              </a:rPr>
              <a:t>drive, drove, driven</a:t>
            </a:r>
            <a:endParaRPr lang="cs-CZ" sz="6600" b="1" kern="0" dirty="0"/>
          </a:p>
        </p:txBody>
      </p:sp>
      <p:sp>
        <p:nvSpPr>
          <p:cNvPr id="9" name="Tlačítko akce: Dopředu nebo Další 8">
            <a:hlinkClick r:id="" action="ppaction://hlinkshowjump?jump=lastslideviewed" highlightClick="1"/>
          </p:cNvPr>
          <p:cNvSpPr/>
          <p:nvPr/>
        </p:nvSpPr>
        <p:spPr>
          <a:xfrm>
            <a:off x="8215313" y="6000750"/>
            <a:ext cx="928687" cy="857250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5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143000"/>
            <a:ext cx="8686800" cy="1214438"/>
          </a:xfrm>
        </p:spPr>
        <p:txBody>
          <a:bodyPr/>
          <a:lstStyle/>
          <a:p>
            <a:pPr eaLnBrk="1" hangingPunct="1">
              <a:buFontTx/>
              <a:buNone/>
              <a:defRPr/>
            </a:pPr>
            <a:r>
              <a:rPr lang="cs-CZ" dirty="0" smtClean="0"/>
              <a:t>	</a:t>
            </a:r>
            <a:r>
              <a:rPr lang="cs-CZ" sz="6600" b="1" dirty="0" smtClean="0">
                <a:solidFill>
                  <a:schemeClr val="tx1"/>
                </a:solidFill>
                <a:latin typeface="+mj-lt"/>
              </a:rPr>
              <a:t>jíst</a:t>
            </a:r>
          </a:p>
        </p:txBody>
      </p:sp>
      <p:sp>
        <p:nvSpPr>
          <p:cNvPr id="5" name="Obdélník 4"/>
          <p:cNvSpPr/>
          <p:nvPr/>
        </p:nvSpPr>
        <p:spPr>
          <a:xfrm>
            <a:off x="1214438" y="4500563"/>
            <a:ext cx="1357312" cy="500062"/>
          </a:xfrm>
          <a:prstGeom prst="rect">
            <a:avLst/>
          </a:prstGeom>
          <a:solidFill>
            <a:srgbClr val="1C1C1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Odpověď</a:t>
            </a: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4355975" y="2276872"/>
            <a:ext cx="2808313" cy="35095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defRPr/>
            </a:pPr>
            <a:r>
              <a:rPr lang="cs-CZ" sz="2800" dirty="0">
                <a:latin typeface="+mn-lt"/>
              </a:rPr>
              <a:t>	</a:t>
            </a:r>
            <a:r>
              <a:rPr lang="en-US" sz="6600" b="1" dirty="0" smtClean="0">
                <a:latin typeface="+mn-lt"/>
              </a:rPr>
              <a:t>eat, ate, eaten</a:t>
            </a:r>
            <a:endParaRPr lang="cs-CZ" sz="6600" b="1" dirty="0">
              <a:latin typeface="+mn-lt"/>
            </a:endParaRPr>
          </a:p>
        </p:txBody>
      </p:sp>
      <p:sp>
        <p:nvSpPr>
          <p:cNvPr id="7" name="Tlačítko akce: Dopředu nebo Další 6">
            <a:hlinkClick r:id="" action="ppaction://hlinkshowjump?jump=lastslideviewed" highlightClick="1"/>
          </p:cNvPr>
          <p:cNvSpPr/>
          <p:nvPr/>
        </p:nvSpPr>
        <p:spPr>
          <a:xfrm>
            <a:off x="8215313" y="6000750"/>
            <a:ext cx="928687" cy="857250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6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214438"/>
            <a:ext cx="8229600" cy="1000125"/>
          </a:xfrm>
        </p:spPr>
        <p:txBody>
          <a:bodyPr>
            <a:normAutofit lnSpcReduction="10000"/>
          </a:bodyPr>
          <a:lstStyle/>
          <a:p>
            <a:pPr eaLnBrk="1" fontAlgn="auto" hangingPunct="1">
              <a:spcAft>
                <a:spcPts val="0"/>
              </a:spcAft>
              <a:buFontTx/>
              <a:buNone/>
              <a:defRPr/>
            </a:pPr>
            <a:r>
              <a:rPr lang="cs-CZ" dirty="0" smtClean="0"/>
              <a:t>	</a:t>
            </a:r>
            <a:r>
              <a:rPr lang="cs-CZ" sz="6600" b="1" dirty="0" smtClean="0">
                <a:solidFill>
                  <a:schemeClr val="tx1"/>
                </a:solidFill>
                <a:latin typeface="+mj-lt"/>
              </a:rPr>
              <a:t>spadnout</a:t>
            </a:r>
          </a:p>
        </p:txBody>
      </p:sp>
      <p:sp>
        <p:nvSpPr>
          <p:cNvPr id="6" name="Obdélník 5"/>
          <p:cNvSpPr/>
          <p:nvPr/>
        </p:nvSpPr>
        <p:spPr>
          <a:xfrm>
            <a:off x="1000125" y="5357813"/>
            <a:ext cx="1357313" cy="500062"/>
          </a:xfrm>
          <a:prstGeom prst="rect">
            <a:avLst/>
          </a:prstGeom>
          <a:solidFill>
            <a:srgbClr val="1C1C1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Odpověď</a:t>
            </a:r>
          </a:p>
        </p:txBody>
      </p:sp>
      <p:sp>
        <p:nvSpPr>
          <p:cNvPr id="7" name="Rectangle 3"/>
          <p:cNvSpPr txBox="1">
            <a:spLocks noChangeArrowheads="1"/>
          </p:cNvSpPr>
          <p:nvPr/>
        </p:nvSpPr>
        <p:spPr bwMode="auto">
          <a:xfrm>
            <a:off x="3635896" y="2564904"/>
            <a:ext cx="2520280" cy="35283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  <a:defRPr/>
            </a:pPr>
            <a:r>
              <a:rPr lang="cs-CZ" sz="2800" kern="0" dirty="0">
                <a:latin typeface="+mn-lt"/>
              </a:rPr>
              <a:t> </a:t>
            </a:r>
            <a:r>
              <a:rPr lang="en-US" sz="6600" b="1" kern="0" dirty="0" smtClean="0">
                <a:latin typeface="+mn-lt"/>
              </a:rPr>
              <a:t>fall, fell, fallen</a:t>
            </a:r>
            <a:endParaRPr lang="cs-CZ" sz="6600" b="1" kern="0" dirty="0">
              <a:latin typeface="+mn-lt"/>
            </a:endParaRPr>
          </a:p>
        </p:txBody>
      </p:sp>
      <p:sp>
        <p:nvSpPr>
          <p:cNvPr id="8" name="Tlačítko akce: Dopředu nebo Další 7">
            <a:hlinkClick r:id="" action="ppaction://hlinkshowjump?jump=lastslideviewed" highlightClick="1"/>
          </p:cNvPr>
          <p:cNvSpPr/>
          <p:nvPr/>
        </p:nvSpPr>
        <p:spPr>
          <a:xfrm>
            <a:off x="8215313" y="6000750"/>
            <a:ext cx="928687" cy="857250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7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idx="1"/>
          </p:nvPr>
        </p:nvSpPr>
        <p:spPr>
          <a:xfrm>
            <a:off x="1043608" y="1357312"/>
            <a:ext cx="5976664" cy="1135583"/>
          </a:xfrm>
        </p:spPr>
        <p:txBody>
          <a:bodyPr/>
          <a:lstStyle/>
          <a:p>
            <a:pPr eaLnBrk="1" hangingPunct="1">
              <a:buFontTx/>
              <a:buNone/>
              <a:defRPr/>
            </a:pPr>
            <a:r>
              <a:rPr lang="cs-CZ" sz="6600" b="1" dirty="0" smtClean="0">
                <a:solidFill>
                  <a:schemeClr val="tx1"/>
                </a:solidFill>
                <a:latin typeface="+mj-lt"/>
              </a:rPr>
              <a:t>cítit se</a:t>
            </a:r>
          </a:p>
          <a:p>
            <a:pPr eaLnBrk="1" hangingPunct="1">
              <a:buFontTx/>
              <a:buNone/>
              <a:defRPr/>
            </a:pPr>
            <a:endParaRPr lang="cs-CZ" dirty="0" smtClean="0"/>
          </a:p>
          <a:p>
            <a:pPr algn="ctr" eaLnBrk="1" hangingPunct="1">
              <a:buFontTx/>
              <a:buNone/>
              <a:defRPr/>
            </a:pPr>
            <a:endParaRPr lang="cs-CZ" dirty="0" smtClean="0"/>
          </a:p>
          <a:p>
            <a:pPr eaLnBrk="1" hangingPunct="1">
              <a:buFontTx/>
              <a:buNone/>
              <a:defRPr/>
            </a:pPr>
            <a:endParaRPr lang="cs-CZ" dirty="0" smtClean="0"/>
          </a:p>
          <a:p>
            <a:pPr eaLnBrk="1" hangingPunct="1">
              <a:buFontTx/>
              <a:buNone/>
              <a:defRPr/>
            </a:pPr>
            <a:endParaRPr lang="cs-CZ" dirty="0" smtClean="0"/>
          </a:p>
        </p:txBody>
      </p:sp>
      <p:sp>
        <p:nvSpPr>
          <p:cNvPr id="5" name="Obdélník 4"/>
          <p:cNvSpPr/>
          <p:nvPr/>
        </p:nvSpPr>
        <p:spPr>
          <a:xfrm>
            <a:off x="928688" y="5429250"/>
            <a:ext cx="1357312" cy="500063"/>
          </a:xfrm>
          <a:prstGeom prst="rect">
            <a:avLst/>
          </a:prstGeom>
          <a:solidFill>
            <a:srgbClr val="1C1C1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Odpověď</a:t>
            </a: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4139952" y="2780928"/>
            <a:ext cx="2664296" cy="32403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  <a:defRPr/>
            </a:pPr>
            <a:r>
              <a:rPr lang="cs-CZ" sz="6600" b="1" dirty="0" smtClean="0">
                <a:latin typeface="+mn-lt"/>
              </a:rPr>
              <a:t>  </a:t>
            </a:r>
            <a:r>
              <a:rPr lang="en-US" sz="6600" b="1" dirty="0" smtClean="0">
                <a:latin typeface="+mn-lt"/>
              </a:rPr>
              <a:t>feel, felt, felt</a:t>
            </a:r>
            <a:endParaRPr lang="cs-CZ" sz="6600" b="1" dirty="0">
              <a:latin typeface="+mn-lt"/>
            </a:endParaRPr>
          </a:p>
        </p:txBody>
      </p:sp>
      <p:sp>
        <p:nvSpPr>
          <p:cNvPr id="7" name="Tlačítko akce: Dopředu nebo Další 6">
            <a:hlinkClick r:id="" action="ppaction://hlinkshowjump?jump=lastslideviewed" highlightClick="1"/>
          </p:cNvPr>
          <p:cNvSpPr/>
          <p:nvPr/>
        </p:nvSpPr>
        <p:spPr>
          <a:xfrm>
            <a:off x="8215313" y="6000750"/>
            <a:ext cx="928687" cy="857250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043863" cy="1143000"/>
          </a:xfrm>
        </p:spPr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8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214438"/>
            <a:ext cx="8329613" cy="1214437"/>
          </a:xfrm>
        </p:spPr>
        <p:txBody>
          <a:bodyPr/>
          <a:lstStyle/>
          <a:p>
            <a:pPr eaLnBrk="1" hangingPunct="1">
              <a:buFontTx/>
              <a:buNone/>
              <a:defRPr/>
            </a:pPr>
            <a:r>
              <a:rPr lang="cs-CZ" dirty="0" smtClean="0"/>
              <a:t>	</a:t>
            </a:r>
            <a:r>
              <a:rPr lang="cs-CZ" sz="6600" b="1" dirty="0" smtClean="0">
                <a:solidFill>
                  <a:schemeClr val="tx1"/>
                </a:solidFill>
                <a:latin typeface="+mj-lt"/>
              </a:rPr>
              <a:t>bojovat</a:t>
            </a:r>
          </a:p>
          <a:p>
            <a:pPr algn="ctr" eaLnBrk="1" hangingPunct="1">
              <a:buFontTx/>
              <a:buNone/>
              <a:defRPr/>
            </a:pPr>
            <a:endParaRPr lang="cs-CZ" dirty="0" smtClean="0"/>
          </a:p>
        </p:txBody>
      </p:sp>
      <p:sp>
        <p:nvSpPr>
          <p:cNvPr id="7" name="Obdélník 6"/>
          <p:cNvSpPr/>
          <p:nvPr/>
        </p:nvSpPr>
        <p:spPr>
          <a:xfrm>
            <a:off x="1071563" y="5143500"/>
            <a:ext cx="1357312" cy="500063"/>
          </a:xfrm>
          <a:prstGeom prst="rect">
            <a:avLst/>
          </a:prstGeom>
          <a:solidFill>
            <a:srgbClr val="1C1C1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Odpověď</a:t>
            </a:r>
          </a:p>
        </p:txBody>
      </p:sp>
      <p:sp>
        <p:nvSpPr>
          <p:cNvPr id="8" name="Rectangle 3"/>
          <p:cNvSpPr txBox="1">
            <a:spLocks noChangeArrowheads="1"/>
          </p:cNvSpPr>
          <p:nvPr/>
        </p:nvSpPr>
        <p:spPr bwMode="auto">
          <a:xfrm>
            <a:off x="3923927" y="2276872"/>
            <a:ext cx="3528393" cy="35524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defRPr/>
            </a:pPr>
            <a:r>
              <a:rPr lang="cs-CZ" sz="6600" b="1" kern="0" dirty="0" smtClean="0">
                <a:latin typeface="+mn-lt"/>
              </a:rPr>
              <a:t>  </a:t>
            </a:r>
            <a:r>
              <a:rPr lang="en-US" sz="6600" b="1" kern="0" dirty="0" smtClean="0">
                <a:latin typeface="+mn-lt"/>
              </a:rPr>
              <a:t>fight, fought, fought</a:t>
            </a:r>
            <a:endParaRPr lang="cs-CZ" sz="6600" b="1" kern="0" dirty="0">
              <a:latin typeface="+mn-lt"/>
            </a:endParaRPr>
          </a:p>
        </p:txBody>
      </p:sp>
      <p:sp>
        <p:nvSpPr>
          <p:cNvPr id="9" name="Tlačítko akce: Dopředu nebo Další 8">
            <a:hlinkClick r:id="" action="ppaction://hlinkshowjump?jump=lastslideviewed" highlightClick="1"/>
          </p:cNvPr>
          <p:cNvSpPr/>
          <p:nvPr/>
        </p:nvSpPr>
        <p:spPr>
          <a:xfrm>
            <a:off x="8215313" y="6000750"/>
            <a:ext cx="928687" cy="857250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9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>
          <a:xfrm>
            <a:off x="500063" y="1214438"/>
            <a:ext cx="8229600" cy="1000125"/>
          </a:xfrm>
        </p:spPr>
        <p:txBody>
          <a:bodyPr>
            <a:normAutofit lnSpcReduction="10000"/>
          </a:bodyPr>
          <a:lstStyle/>
          <a:p>
            <a:pPr eaLnBrk="1" fontAlgn="auto" hangingPunct="1">
              <a:spcAft>
                <a:spcPts val="0"/>
              </a:spcAft>
              <a:buFontTx/>
              <a:buNone/>
              <a:defRPr/>
            </a:pPr>
            <a:r>
              <a:rPr lang="cs-CZ" dirty="0" smtClean="0"/>
              <a:t>	</a:t>
            </a:r>
            <a:r>
              <a:rPr lang="cs-CZ" sz="6600" b="1" dirty="0" smtClean="0">
                <a:solidFill>
                  <a:schemeClr val="tx1"/>
                </a:solidFill>
                <a:latin typeface="+mj-lt"/>
              </a:rPr>
              <a:t>najít</a:t>
            </a:r>
          </a:p>
        </p:txBody>
      </p:sp>
      <p:sp>
        <p:nvSpPr>
          <p:cNvPr id="5" name="Obdélník 4"/>
          <p:cNvSpPr/>
          <p:nvPr/>
        </p:nvSpPr>
        <p:spPr>
          <a:xfrm>
            <a:off x="1143000" y="4857750"/>
            <a:ext cx="1357313" cy="500063"/>
          </a:xfrm>
          <a:prstGeom prst="rect">
            <a:avLst/>
          </a:prstGeom>
          <a:solidFill>
            <a:srgbClr val="1C1C1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Odpověď</a:t>
            </a:r>
          </a:p>
        </p:txBody>
      </p:sp>
      <p:sp>
        <p:nvSpPr>
          <p:cNvPr id="12" name="Rectangle 3"/>
          <p:cNvSpPr txBox="1">
            <a:spLocks noChangeArrowheads="1"/>
          </p:cNvSpPr>
          <p:nvPr/>
        </p:nvSpPr>
        <p:spPr bwMode="auto">
          <a:xfrm>
            <a:off x="7572375" y="3571875"/>
            <a:ext cx="1071563" cy="571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defRPr/>
            </a:pPr>
            <a:endParaRPr lang="cs-CZ" sz="2800" kern="0" dirty="0">
              <a:latin typeface="+mn-lt"/>
            </a:endParaRPr>
          </a:p>
          <a:p>
            <a:pPr marL="342900" indent="-342900">
              <a:spcBef>
                <a:spcPct val="20000"/>
              </a:spcBef>
              <a:buFontTx/>
              <a:buChar char="•"/>
              <a:defRPr/>
            </a:pPr>
            <a:endParaRPr lang="cs-CZ" sz="3200" kern="0" dirty="0">
              <a:latin typeface="+mn-lt"/>
            </a:endParaRPr>
          </a:p>
        </p:txBody>
      </p:sp>
      <p:sp>
        <p:nvSpPr>
          <p:cNvPr id="13" name="Rectangle 3"/>
          <p:cNvSpPr txBox="1">
            <a:spLocks noChangeArrowheads="1"/>
          </p:cNvSpPr>
          <p:nvPr/>
        </p:nvSpPr>
        <p:spPr bwMode="auto">
          <a:xfrm flipH="1">
            <a:off x="9144000" y="428625"/>
            <a:ext cx="71438" cy="571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FontTx/>
              <a:buChar char="•"/>
              <a:defRPr/>
            </a:pPr>
            <a:endParaRPr lang="cs-CZ" sz="3200" kern="0" dirty="0">
              <a:latin typeface="+mn-lt"/>
            </a:endParaRPr>
          </a:p>
        </p:txBody>
      </p:sp>
      <p:sp>
        <p:nvSpPr>
          <p:cNvPr id="14" name="Rectangle 3"/>
          <p:cNvSpPr txBox="1">
            <a:spLocks noChangeArrowheads="1"/>
          </p:cNvSpPr>
          <p:nvPr/>
        </p:nvSpPr>
        <p:spPr bwMode="auto">
          <a:xfrm>
            <a:off x="1000125" y="3929063"/>
            <a:ext cx="1500188" cy="571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defRPr/>
            </a:pPr>
            <a:endParaRPr lang="cs-CZ" sz="2800" kern="0" dirty="0">
              <a:latin typeface="+mn-lt"/>
            </a:endParaRPr>
          </a:p>
          <a:p>
            <a:pPr marL="342900" indent="-342900">
              <a:spcBef>
                <a:spcPct val="20000"/>
              </a:spcBef>
              <a:buFontTx/>
              <a:buChar char="•"/>
              <a:defRPr/>
            </a:pPr>
            <a:endParaRPr lang="cs-CZ" sz="3200" kern="0" dirty="0">
              <a:latin typeface="+mn-lt"/>
            </a:endParaRPr>
          </a:p>
        </p:txBody>
      </p:sp>
      <p:sp>
        <p:nvSpPr>
          <p:cNvPr id="26" name="Rectangle 3"/>
          <p:cNvSpPr txBox="1">
            <a:spLocks noChangeArrowheads="1"/>
          </p:cNvSpPr>
          <p:nvPr/>
        </p:nvSpPr>
        <p:spPr bwMode="auto">
          <a:xfrm flipH="1">
            <a:off x="-46038" y="1643063"/>
            <a:ext cx="46038" cy="571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defRPr/>
            </a:pPr>
            <a:endParaRPr lang="cs-CZ" sz="3200" kern="0" dirty="0">
              <a:latin typeface="+mn-lt"/>
            </a:endParaRPr>
          </a:p>
        </p:txBody>
      </p:sp>
      <p:sp>
        <p:nvSpPr>
          <p:cNvPr id="25" name="Rectangle 3"/>
          <p:cNvSpPr txBox="1">
            <a:spLocks noChangeArrowheads="1"/>
          </p:cNvSpPr>
          <p:nvPr/>
        </p:nvSpPr>
        <p:spPr bwMode="auto">
          <a:xfrm>
            <a:off x="3707904" y="2276872"/>
            <a:ext cx="4078784" cy="43668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defRPr/>
            </a:pPr>
            <a:r>
              <a:rPr lang="cs-CZ" sz="2800" kern="0" dirty="0">
                <a:latin typeface="+mn-lt"/>
              </a:rPr>
              <a:t>	</a:t>
            </a:r>
            <a:r>
              <a:rPr lang="en-US" sz="6600" b="1" kern="0" dirty="0" smtClean="0">
                <a:latin typeface="+mn-lt"/>
              </a:rPr>
              <a:t>find, found, found</a:t>
            </a:r>
            <a:endParaRPr lang="cs-CZ" sz="6600" b="1" kern="0" dirty="0">
              <a:latin typeface="+mn-lt"/>
            </a:endParaRPr>
          </a:p>
        </p:txBody>
      </p:sp>
      <p:sp>
        <p:nvSpPr>
          <p:cNvPr id="11" name="Tlačítko akce: Dopředu nebo Další 10">
            <a:hlinkClick r:id="" action="ppaction://hlinkshowjump?jump=lastslideviewed" highlightClick="1"/>
          </p:cNvPr>
          <p:cNvSpPr/>
          <p:nvPr/>
        </p:nvSpPr>
        <p:spPr>
          <a:xfrm>
            <a:off x="8215313" y="6000750"/>
            <a:ext cx="928687" cy="857250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0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20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2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  <p:bldP spid="26" grpId="0"/>
      <p:bldP spid="2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10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idx="1"/>
          </p:nvPr>
        </p:nvSpPr>
        <p:spPr>
          <a:xfrm>
            <a:off x="357188" y="1143000"/>
            <a:ext cx="8229600" cy="1114425"/>
          </a:xfrm>
        </p:spPr>
        <p:txBody>
          <a:bodyPr/>
          <a:lstStyle/>
          <a:p>
            <a:pPr eaLnBrk="1" hangingPunct="1">
              <a:buFontTx/>
              <a:buNone/>
              <a:defRPr/>
            </a:pPr>
            <a:r>
              <a:rPr lang="cs-CZ" dirty="0" smtClean="0"/>
              <a:t>	</a:t>
            </a:r>
            <a:r>
              <a:rPr lang="cs-CZ" sz="6600" b="1" dirty="0" smtClean="0">
                <a:solidFill>
                  <a:schemeClr val="tx1"/>
                </a:solidFill>
                <a:latin typeface="+mj-lt"/>
              </a:rPr>
              <a:t>létat</a:t>
            </a:r>
          </a:p>
        </p:txBody>
      </p:sp>
      <p:sp>
        <p:nvSpPr>
          <p:cNvPr id="5" name="Obdélník 4"/>
          <p:cNvSpPr/>
          <p:nvPr/>
        </p:nvSpPr>
        <p:spPr>
          <a:xfrm>
            <a:off x="1143000" y="4714875"/>
            <a:ext cx="1357313" cy="500063"/>
          </a:xfrm>
          <a:prstGeom prst="rect">
            <a:avLst/>
          </a:prstGeom>
          <a:solidFill>
            <a:srgbClr val="1C1C1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Odpověď</a:t>
            </a: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3851920" y="2924944"/>
            <a:ext cx="3312368" cy="33123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defRPr/>
            </a:pPr>
            <a:r>
              <a:rPr lang="cs-CZ" sz="2800" i="1" dirty="0"/>
              <a:t> </a:t>
            </a:r>
            <a:r>
              <a:rPr lang="cs-CZ" sz="2800" dirty="0"/>
              <a:t> </a:t>
            </a:r>
            <a:r>
              <a:rPr lang="cs-CZ" sz="2800" dirty="0" smtClean="0"/>
              <a:t> </a:t>
            </a:r>
            <a:r>
              <a:rPr lang="en-US" sz="6600" b="1" dirty="0" smtClean="0"/>
              <a:t>fly, flew, flown</a:t>
            </a:r>
            <a:endParaRPr lang="cs-CZ" sz="6600" b="1" dirty="0">
              <a:latin typeface="+mn-lt"/>
            </a:endParaRPr>
          </a:p>
        </p:txBody>
      </p:sp>
      <p:sp>
        <p:nvSpPr>
          <p:cNvPr id="7" name="Tlačítko akce: Dopředu nebo Další 6">
            <a:hlinkClick r:id="" action="ppaction://hlinkshowjump?jump=lastslideviewed" highlightClick="1"/>
          </p:cNvPr>
          <p:cNvSpPr/>
          <p:nvPr/>
        </p:nvSpPr>
        <p:spPr>
          <a:xfrm>
            <a:off x="8215313" y="6000750"/>
            <a:ext cx="928687" cy="857250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11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idx="1"/>
          </p:nvPr>
        </p:nvSpPr>
        <p:spPr>
          <a:xfrm>
            <a:off x="467544" y="1196752"/>
            <a:ext cx="3384376" cy="1368152"/>
          </a:xfrm>
        </p:spPr>
        <p:txBody>
          <a:bodyPr/>
          <a:lstStyle/>
          <a:p>
            <a:pPr algn="ctr" eaLnBrk="1" hangingPunct="1">
              <a:buFontTx/>
              <a:buNone/>
              <a:defRPr/>
            </a:pPr>
            <a:r>
              <a:rPr lang="cs-CZ" sz="6600" b="1" dirty="0" smtClean="0">
                <a:solidFill>
                  <a:schemeClr val="tx1"/>
                </a:solidFill>
                <a:latin typeface="+mj-lt"/>
              </a:rPr>
              <a:t>dostat</a:t>
            </a:r>
          </a:p>
        </p:txBody>
      </p:sp>
      <p:sp>
        <p:nvSpPr>
          <p:cNvPr id="6" name="Obdélník 5"/>
          <p:cNvSpPr/>
          <p:nvPr/>
        </p:nvSpPr>
        <p:spPr>
          <a:xfrm>
            <a:off x="857250" y="5072063"/>
            <a:ext cx="1357313" cy="500062"/>
          </a:xfrm>
          <a:prstGeom prst="rect">
            <a:avLst/>
          </a:prstGeom>
          <a:solidFill>
            <a:srgbClr val="1C1C1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Odpověď</a:t>
            </a:r>
          </a:p>
        </p:txBody>
      </p:sp>
      <p:sp>
        <p:nvSpPr>
          <p:cNvPr id="7" name="Rectangle 3"/>
          <p:cNvSpPr txBox="1">
            <a:spLocks noChangeArrowheads="1"/>
          </p:cNvSpPr>
          <p:nvPr/>
        </p:nvSpPr>
        <p:spPr bwMode="auto">
          <a:xfrm>
            <a:off x="3419872" y="2708920"/>
            <a:ext cx="2592288" cy="32403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  <a:defRPr/>
            </a:pPr>
            <a:r>
              <a:rPr lang="cs-CZ" sz="6600" b="1" kern="0" dirty="0" smtClean="0">
                <a:latin typeface="+mn-lt"/>
              </a:rPr>
              <a:t> </a:t>
            </a:r>
            <a:r>
              <a:rPr lang="en-US" sz="6600" b="1" kern="0" dirty="0" smtClean="0">
                <a:latin typeface="+mn-lt"/>
              </a:rPr>
              <a:t>get, got, got</a:t>
            </a:r>
            <a:endParaRPr lang="cs-CZ" sz="6600" b="1" kern="0" dirty="0">
              <a:latin typeface="+mn-lt"/>
            </a:endParaRPr>
          </a:p>
        </p:txBody>
      </p:sp>
      <p:sp>
        <p:nvSpPr>
          <p:cNvPr id="8" name="Tlačítko akce: Dopředu nebo Další 7">
            <a:hlinkClick r:id="" action="ppaction://hlinkshowjump?jump=lastslideviewed" highlightClick="1"/>
          </p:cNvPr>
          <p:cNvSpPr/>
          <p:nvPr/>
        </p:nvSpPr>
        <p:spPr>
          <a:xfrm>
            <a:off x="8215313" y="6000750"/>
            <a:ext cx="928687" cy="857250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12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idx="1"/>
          </p:nvPr>
        </p:nvSpPr>
        <p:spPr>
          <a:xfrm>
            <a:off x="571500" y="1214438"/>
            <a:ext cx="5728692" cy="1278458"/>
          </a:xfrm>
        </p:spPr>
        <p:txBody>
          <a:bodyPr/>
          <a:lstStyle/>
          <a:p>
            <a:pPr eaLnBrk="1" hangingPunct="1">
              <a:buFontTx/>
              <a:buNone/>
              <a:defRPr/>
            </a:pPr>
            <a:r>
              <a:rPr lang="cs-CZ" dirty="0" smtClean="0"/>
              <a:t>	</a:t>
            </a:r>
            <a:r>
              <a:rPr lang="cs-CZ" sz="6600" b="1" dirty="0" smtClean="0">
                <a:solidFill>
                  <a:schemeClr val="tx1"/>
                </a:solidFill>
                <a:latin typeface="+mj-lt"/>
              </a:rPr>
              <a:t>dát</a:t>
            </a:r>
          </a:p>
        </p:txBody>
      </p:sp>
      <p:sp>
        <p:nvSpPr>
          <p:cNvPr id="5" name="Obdélník 4"/>
          <p:cNvSpPr/>
          <p:nvPr/>
        </p:nvSpPr>
        <p:spPr>
          <a:xfrm>
            <a:off x="1357313" y="5286375"/>
            <a:ext cx="1357312" cy="500063"/>
          </a:xfrm>
          <a:prstGeom prst="rect">
            <a:avLst/>
          </a:prstGeom>
          <a:solidFill>
            <a:srgbClr val="1C1C1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Odpověď</a:t>
            </a: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2714625" y="3645024"/>
            <a:ext cx="5143500" cy="26129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  <a:defRPr/>
            </a:pPr>
            <a:r>
              <a:rPr lang="en-US" sz="6600" b="1" kern="0" dirty="0" smtClean="0">
                <a:latin typeface="+mn-lt"/>
              </a:rPr>
              <a:t>give, gave, given</a:t>
            </a:r>
            <a:endParaRPr lang="cs-CZ" sz="6600" b="1" kern="0" dirty="0">
              <a:latin typeface="+mn-lt"/>
            </a:endParaRPr>
          </a:p>
          <a:p>
            <a:pPr marL="342900" indent="-342900">
              <a:spcBef>
                <a:spcPct val="20000"/>
              </a:spcBef>
              <a:buFontTx/>
              <a:buChar char="•"/>
              <a:defRPr/>
            </a:pPr>
            <a:endParaRPr lang="cs-CZ" sz="6600" b="1" kern="0" dirty="0">
              <a:latin typeface="+mn-lt"/>
            </a:endParaRPr>
          </a:p>
        </p:txBody>
      </p:sp>
      <p:sp>
        <p:nvSpPr>
          <p:cNvPr id="7" name="Tlačítko akce: Dopředu nebo Další 6">
            <a:hlinkClick r:id="" action="ppaction://hlinkshowjump?jump=lastslideviewed" highlightClick="1"/>
          </p:cNvPr>
          <p:cNvSpPr/>
          <p:nvPr/>
        </p:nvSpPr>
        <p:spPr>
          <a:xfrm>
            <a:off x="8215313" y="6000750"/>
            <a:ext cx="928687" cy="857250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13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idx="1"/>
          </p:nvPr>
        </p:nvSpPr>
        <p:spPr>
          <a:xfrm>
            <a:off x="428625" y="1196752"/>
            <a:ext cx="3351287" cy="1296144"/>
          </a:xfrm>
        </p:spPr>
        <p:txBody>
          <a:bodyPr/>
          <a:lstStyle/>
          <a:p>
            <a:pPr algn="ctr" eaLnBrk="1" hangingPunct="1">
              <a:buFontTx/>
              <a:buNone/>
              <a:defRPr/>
            </a:pPr>
            <a:r>
              <a:rPr lang="cs-CZ" dirty="0" smtClean="0"/>
              <a:t>  </a:t>
            </a:r>
            <a:r>
              <a:rPr lang="cs-CZ" sz="6600" b="1" dirty="0" smtClean="0">
                <a:solidFill>
                  <a:schemeClr val="tx1"/>
                </a:solidFill>
                <a:latin typeface="+mj-lt"/>
              </a:rPr>
              <a:t>jít, jet</a:t>
            </a:r>
          </a:p>
        </p:txBody>
      </p:sp>
      <p:sp>
        <p:nvSpPr>
          <p:cNvPr id="6" name="Obdélník 5"/>
          <p:cNvSpPr/>
          <p:nvPr/>
        </p:nvSpPr>
        <p:spPr>
          <a:xfrm>
            <a:off x="1214438" y="5072063"/>
            <a:ext cx="1357312" cy="500062"/>
          </a:xfrm>
          <a:prstGeom prst="rect">
            <a:avLst/>
          </a:prstGeom>
          <a:solidFill>
            <a:srgbClr val="1C1C1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Odpověď</a:t>
            </a:r>
          </a:p>
        </p:txBody>
      </p:sp>
      <p:sp>
        <p:nvSpPr>
          <p:cNvPr id="7" name="Rectangle 3"/>
          <p:cNvSpPr txBox="1">
            <a:spLocks noChangeArrowheads="1"/>
          </p:cNvSpPr>
          <p:nvPr/>
        </p:nvSpPr>
        <p:spPr bwMode="auto">
          <a:xfrm>
            <a:off x="3923928" y="2636912"/>
            <a:ext cx="3096344" cy="30963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  <a:defRPr/>
            </a:pPr>
            <a:r>
              <a:rPr lang="en-US" sz="6600" b="1" dirty="0" smtClean="0">
                <a:latin typeface="+mn-lt"/>
              </a:rPr>
              <a:t>go, </a:t>
            </a:r>
            <a:r>
              <a:rPr lang="cs-CZ" sz="6600" b="1" dirty="0" smtClean="0">
                <a:latin typeface="+mn-lt"/>
              </a:rPr>
              <a:t>     </a:t>
            </a:r>
            <a:r>
              <a:rPr lang="en-US" sz="6600" b="1" dirty="0" smtClean="0">
                <a:latin typeface="+mn-lt"/>
              </a:rPr>
              <a:t>went, gone</a:t>
            </a:r>
            <a:endParaRPr lang="cs-CZ" sz="6600" b="1" dirty="0">
              <a:latin typeface="+mn-lt"/>
            </a:endParaRPr>
          </a:p>
        </p:txBody>
      </p:sp>
      <p:sp>
        <p:nvSpPr>
          <p:cNvPr id="8" name="Tlačítko akce: Dopředu nebo Další 7">
            <a:hlinkClick r:id="" action="ppaction://hlinkshowjump?jump=lastslideviewed" highlightClick="1"/>
          </p:cNvPr>
          <p:cNvSpPr/>
          <p:nvPr/>
        </p:nvSpPr>
        <p:spPr>
          <a:xfrm>
            <a:off x="8215313" y="6000750"/>
            <a:ext cx="928687" cy="857250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14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357313"/>
            <a:ext cx="5050904" cy="1143000"/>
          </a:xfrm>
        </p:spPr>
        <p:txBody>
          <a:bodyPr/>
          <a:lstStyle/>
          <a:p>
            <a:pPr algn="ctr" eaLnBrk="1" hangingPunct="1">
              <a:buFontTx/>
              <a:buNone/>
              <a:defRPr/>
            </a:pPr>
            <a:r>
              <a:rPr lang="cs-CZ" sz="6600" b="1" dirty="0" smtClean="0">
                <a:solidFill>
                  <a:schemeClr val="tx1"/>
                </a:solidFill>
                <a:latin typeface="+mj-lt"/>
              </a:rPr>
              <a:t>pěstovat, růst</a:t>
            </a:r>
            <a:endParaRPr lang="cs-CZ" sz="6600" b="1" dirty="0" smtClean="0"/>
          </a:p>
        </p:txBody>
      </p:sp>
      <p:sp>
        <p:nvSpPr>
          <p:cNvPr id="5" name="Obdélník 4"/>
          <p:cNvSpPr/>
          <p:nvPr/>
        </p:nvSpPr>
        <p:spPr>
          <a:xfrm>
            <a:off x="428625" y="4429125"/>
            <a:ext cx="1357313" cy="500063"/>
          </a:xfrm>
          <a:prstGeom prst="rect">
            <a:avLst/>
          </a:prstGeom>
          <a:solidFill>
            <a:srgbClr val="1C1C1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Odpověď</a:t>
            </a: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3419872" y="2708920"/>
            <a:ext cx="3240360" cy="32997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defRPr/>
            </a:pPr>
            <a:r>
              <a:rPr lang="cs-CZ" sz="2800" dirty="0">
                <a:latin typeface="+mn-lt"/>
              </a:rPr>
              <a:t>	</a:t>
            </a:r>
            <a:r>
              <a:rPr lang="en-US" sz="6600" b="1" dirty="0" smtClean="0">
                <a:latin typeface="+mn-lt"/>
              </a:rPr>
              <a:t>grow, grew, grown</a:t>
            </a:r>
            <a:endParaRPr lang="cs-CZ" sz="6600" b="1" dirty="0">
              <a:latin typeface="+mn-lt"/>
            </a:endParaRPr>
          </a:p>
        </p:txBody>
      </p:sp>
      <p:sp>
        <p:nvSpPr>
          <p:cNvPr id="7" name="Tlačítko akce: Dopředu nebo Další 6">
            <a:hlinkClick r:id="" action="ppaction://hlinkshowjump?jump=lastslideviewed" highlightClick="1"/>
          </p:cNvPr>
          <p:cNvSpPr/>
          <p:nvPr/>
        </p:nvSpPr>
        <p:spPr>
          <a:xfrm>
            <a:off x="8215313" y="6000750"/>
            <a:ext cx="928687" cy="857250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15</a:t>
            </a:r>
          </a:p>
        </p:txBody>
      </p:sp>
      <p:sp>
        <p:nvSpPr>
          <p:cNvPr id="28675" name="Rectangle 3"/>
          <p:cNvSpPr>
            <a:spLocks noGrp="1" noChangeArrowheads="1"/>
          </p:cNvSpPr>
          <p:nvPr>
            <p:ph idx="1"/>
          </p:nvPr>
        </p:nvSpPr>
        <p:spPr>
          <a:xfrm>
            <a:off x="642938" y="1285875"/>
            <a:ext cx="2848942" cy="928688"/>
          </a:xfrm>
        </p:spPr>
        <p:txBody>
          <a:bodyPr/>
          <a:lstStyle/>
          <a:p>
            <a:pPr algn="ctr" eaLnBrk="1" hangingPunct="1">
              <a:buFontTx/>
              <a:buNone/>
              <a:defRPr/>
            </a:pPr>
            <a:r>
              <a:rPr lang="cs-CZ" sz="6600" b="1" dirty="0" smtClean="0">
                <a:latin typeface="+mj-lt"/>
              </a:rPr>
              <a:t>mít</a:t>
            </a:r>
          </a:p>
        </p:txBody>
      </p:sp>
      <p:sp>
        <p:nvSpPr>
          <p:cNvPr id="5" name="Obdélník 4"/>
          <p:cNvSpPr/>
          <p:nvPr/>
        </p:nvSpPr>
        <p:spPr>
          <a:xfrm>
            <a:off x="714375" y="5000625"/>
            <a:ext cx="1357313" cy="500063"/>
          </a:xfrm>
          <a:prstGeom prst="rect">
            <a:avLst/>
          </a:prstGeom>
          <a:solidFill>
            <a:srgbClr val="1C1C1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Odpověď</a:t>
            </a: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2786063" y="4786313"/>
            <a:ext cx="3571875" cy="971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FontTx/>
              <a:buChar char="•"/>
              <a:defRPr/>
            </a:pPr>
            <a:endParaRPr lang="cs-CZ" sz="3200" kern="0" dirty="0">
              <a:latin typeface="+mn-lt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635896" y="2420889"/>
            <a:ext cx="2808312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spcBef>
                <a:spcPct val="20000"/>
              </a:spcBef>
              <a:defRPr/>
            </a:pPr>
            <a:r>
              <a:rPr lang="cs-CZ" sz="2800" kern="0" dirty="0" smtClean="0"/>
              <a:t>   </a:t>
            </a:r>
            <a:r>
              <a:rPr lang="en-US" sz="6600" b="1" kern="0" dirty="0" smtClean="0">
                <a:latin typeface="+mn-lt"/>
              </a:rPr>
              <a:t>have, had, had</a:t>
            </a:r>
            <a:endParaRPr lang="cs-CZ" sz="6600" b="1" kern="0" dirty="0">
              <a:latin typeface="+mn-lt"/>
            </a:endParaRPr>
          </a:p>
        </p:txBody>
      </p:sp>
      <p:sp>
        <p:nvSpPr>
          <p:cNvPr id="24" name="Tlačítko akce: Dopředu nebo Další 23">
            <a:hlinkClick r:id="" action="ppaction://hlinkshowjump?jump=lastslideviewed" highlightClick="1"/>
          </p:cNvPr>
          <p:cNvSpPr/>
          <p:nvPr/>
        </p:nvSpPr>
        <p:spPr>
          <a:xfrm>
            <a:off x="8215313" y="6000750"/>
            <a:ext cx="928687" cy="857250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1071563"/>
          </a:xfrm>
        </p:spPr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16</a:t>
            </a:r>
          </a:p>
        </p:txBody>
      </p:sp>
      <p:sp>
        <p:nvSpPr>
          <p:cNvPr id="29699" name="Rectangle 3"/>
          <p:cNvSpPr>
            <a:spLocks noGrp="1" noChangeArrowheads="1"/>
          </p:cNvSpPr>
          <p:nvPr>
            <p:ph idx="1"/>
          </p:nvPr>
        </p:nvSpPr>
        <p:spPr>
          <a:xfrm>
            <a:off x="428625" y="1214438"/>
            <a:ext cx="6807671" cy="1071562"/>
          </a:xfrm>
        </p:spPr>
        <p:txBody>
          <a:bodyPr/>
          <a:lstStyle/>
          <a:p>
            <a:pPr algn="just" eaLnBrk="1" hangingPunct="1">
              <a:buFontTx/>
              <a:buNone/>
              <a:defRPr/>
            </a:pPr>
            <a:r>
              <a:rPr lang="cs-CZ" dirty="0" smtClean="0"/>
              <a:t>	</a:t>
            </a:r>
            <a:r>
              <a:rPr lang="cs-CZ" sz="6600" b="1" dirty="0" smtClean="0">
                <a:latin typeface="+mj-lt"/>
              </a:rPr>
              <a:t>slyšet</a:t>
            </a:r>
          </a:p>
        </p:txBody>
      </p:sp>
      <p:sp>
        <p:nvSpPr>
          <p:cNvPr id="6" name="Obdélník 5"/>
          <p:cNvSpPr/>
          <p:nvPr/>
        </p:nvSpPr>
        <p:spPr>
          <a:xfrm>
            <a:off x="214313" y="5072063"/>
            <a:ext cx="1357312" cy="500062"/>
          </a:xfrm>
          <a:prstGeom prst="rect">
            <a:avLst/>
          </a:prstGeom>
          <a:solidFill>
            <a:srgbClr val="1C1C1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Odpověď</a:t>
            </a:r>
          </a:p>
        </p:txBody>
      </p:sp>
      <p:sp>
        <p:nvSpPr>
          <p:cNvPr id="7" name="Rectangle 3"/>
          <p:cNvSpPr txBox="1">
            <a:spLocks noChangeArrowheads="1"/>
          </p:cNvSpPr>
          <p:nvPr/>
        </p:nvSpPr>
        <p:spPr bwMode="auto">
          <a:xfrm>
            <a:off x="3707904" y="2492896"/>
            <a:ext cx="4221658" cy="35792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defRPr/>
            </a:pPr>
            <a:r>
              <a:rPr lang="cs-CZ" sz="2800" dirty="0">
                <a:latin typeface="+mn-lt"/>
              </a:rPr>
              <a:t>	</a:t>
            </a:r>
            <a:r>
              <a:rPr lang="en-US" sz="6600" b="1" dirty="0" smtClean="0">
                <a:latin typeface="+mn-lt"/>
              </a:rPr>
              <a:t>hear, heard, heard</a:t>
            </a:r>
            <a:endParaRPr lang="cs-CZ" sz="6600" b="1" dirty="0">
              <a:latin typeface="+mn-lt"/>
            </a:endParaRPr>
          </a:p>
        </p:txBody>
      </p:sp>
      <p:sp>
        <p:nvSpPr>
          <p:cNvPr id="8" name="Tlačítko akce: Dopředu nebo Další 7">
            <a:hlinkClick r:id="" action="ppaction://hlinkshowjump?jump=lastslideviewed" highlightClick="1"/>
          </p:cNvPr>
          <p:cNvSpPr/>
          <p:nvPr/>
        </p:nvSpPr>
        <p:spPr>
          <a:xfrm>
            <a:off x="8215313" y="6000750"/>
            <a:ext cx="928687" cy="857250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17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idx="1"/>
          </p:nvPr>
        </p:nvSpPr>
        <p:spPr>
          <a:xfrm>
            <a:off x="285750" y="1214439"/>
            <a:ext cx="8401050" cy="1350466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buFontTx/>
              <a:buNone/>
              <a:defRPr/>
            </a:pPr>
            <a:r>
              <a:rPr lang="cs-CZ" dirty="0" smtClean="0"/>
              <a:t>	</a:t>
            </a:r>
            <a:r>
              <a:rPr lang="cs-CZ" sz="6600" b="1" dirty="0" smtClean="0">
                <a:latin typeface="+mj-lt"/>
              </a:rPr>
              <a:t>schovat se</a:t>
            </a:r>
          </a:p>
        </p:txBody>
      </p:sp>
      <p:sp>
        <p:nvSpPr>
          <p:cNvPr id="7" name="Obdélník 6"/>
          <p:cNvSpPr/>
          <p:nvPr/>
        </p:nvSpPr>
        <p:spPr>
          <a:xfrm>
            <a:off x="785813" y="4857750"/>
            <a:ext cx="1357312" cy="500063"/>
          </a:xfrm>
          <a:prstGeom prst="rect">
            <a:avLst/>
          </a:prstGeom>
          <a:solidFill>
            <a:srgbClr val="1C1C1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Odpověď</a:t>
            </a:r>
          </a:p>
        </p:txBody>
      </p:sp>
      <p:sp>
        <p:nvSpPr>
          <p:cNvPr id="8" name="Rectangle 3"/>
          <p:cNvSpPr txBox="1">
            <a:spLocks noChangeArrowheads="1"/>
          </p:cNvSpPr>
          <p:nvPr/>
        </p:nvSpPr>
        <p:spPr bwMode="auto">
          <a:xfrm>
            <a:off x="4067943" y="2564904"/>
            <a:ext cx="2952329" cy="38358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defRPr/>
            </a:pPr>
            <a:r>
              <a:rPr lang="en-US" sz="6600" b="1" kern="0" dirty="0" smtClean="0">
                <a:latin typeface="+mn-lt"/>
              </a:rPr>
              <a:t>hide,</a:t>
            </a:r>
            <a:endParaRPr lang="cs-CZ" sz="6600" b="1" kern="0" dirty="0" smtClean="0">
              <a:latin typeface="+mn-lt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en-US" sz="6600" b="1" kern="0" dirty="0" smtClean="0">
                <a:latin typeface="+mn-lt"/>
              </a:rPr>
              <a:t>hid,</a:t>
            </a:r>
            <a:endParaRPr lang="cs-CZ" sz="6600" b="1" kern="0" dirty="0" smtClean="0">
              <a:latin typeface="+mn-lt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en-US" sz="6600" b="1" kern="0" dirty="0" smtClean="0">
                <a:latin typeface="+mn-lt"/>
              </a:rPr>
              <a:t>hidden</a:t>
            </a:r>
            <a:endParaRPr lang="cs-CZ" sz="6600" b="1" kern="0" dirty="0">
              <a:latin typeface="+mn-lt"/>
            </a:endParaRPr>
          </a:p>
        </p:txBody>
      </p:sp>
      <p:sp>
        <p:nvSpPr>
          <p:cNvPr id="9" name="Tlačítko akce: Dopředu nebo Další 8">
            <a:hlinkClick r:id="" action="ppaction://hlinkshowjump?jump=lastslideviewed" highlightClick="1"/>
          </p:cNvPr>
          <p:cNvSpPr/>
          <p:nvPr/>
        </p:nvSpPr>
        <p:spPr>
          <a:xfrm>
            <a:off x="8215313" y="6000750"/>
            <a:ext cx="928687" cy="857250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18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idx="1"/>
          </p:nvPr>
        </p:nvSpPr>
        <p:spPr>
          <a:xfrm>
            <a:off x="500063" y="1357313"/>
            <a:ext cx="8229600" cy="1000125"/>
          </a:xfrm>
        </p:spPr>
        <p:txBody>
          <a:bodyPr/>
          <a:lstStyle/>
          <a:p>
            <a:pPr eaLnBrk="1" hangingPunct="1">
              <a:buFontTx/>
              <a:buNone/>
              <a:defRPr/>
            </a:pPr>
            <a:r>
              <a:rPr lang="cs-CZ" dirty="0" smtClean="0">
                <a:latin typeface="+mj-lt"/>
              </a:rPr>
              <a:t>	</a:t>
            </a:r>
            <a:r>
              <a:rPr lang="cs-CZ" sz="6600" b="1" dirty="0" smtClean="0">
                <a:solidFill>
                  <a:schemeClr val="tx1"/>
                </a:solidFill>
                <a:latin typeface="+mj-lt"/>
              </a:rPr>
              <a:t>udeřit</a:t>
            </a:r>
          </a:p>
        </p:txBody>
      </p:sp>
      <p:sp>
        <p:nvSpPr>
          <p:cNvPr id="5" name="Obdélník 4"/>
          <p:cNvSpPr/>
          <p:nvPr/>
        </p:nvSpPr>
        <p:spPr>
          <a:xfrm>
            <a:off x="1071563" y="5143500"/>
            <a:ext cx="1357312" cy="500063"/>
          </a:xfrm>
          <a:prstGeom prst="rect">
            <a:avLst/>
          </a:prstGeom>
          <a:solidFill>
            <a:srgbClr val="1C1C1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Odpověď</a:t>
            </a: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4355976" y="2564904"/>
            <a:ext cx="1872208" cy="33123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  <a:defRPr/>
            </a:pPr>
            <a:r>
              <a:rPr lang="cs-CZ" sz="6600" b="1" kern="0" dirty="0" smtClean="0">
                <a:latin typeface="+mn-lt"/>
              </a:rPr>
              <a:t> </a:t>
            </a:r>
            <a:r>
              <a:rPr lang="en-US" sz="6600" b="1" kern="0" dirty="0" smtClean="0">
                <a:latin typeface="+mn-lt"/>
              </a:rPr>
              <a:t>hit, hit, hit</a:t>
            </a:r>
            <a:endParaRPr lang="cs-CZ" sz="6600" b="1" kern="0" dirty="0">
              <a:latin typeface="+mn-lt"/>
            </a:endParaRPr>
          </a:p>
        </p:txBody>
      </p:sp>
      <p:sp>
        <p:nvSpPr>
          <p:cNvPr id="7" name="Tlačítko akce: Dopředu nebo Další 6">
            <a:hlinkClick r:id="" action="ppaction://hlinkshowjump?jump=lastslideviewed" highlightClick="1"/>
          </p:cNvPr>
          <p:cNvSpPr/>
          <p:nvPr/>
        </p:nvSpPr>
        <p:spPr>
          <a:xfrm>
            <a:off x="8215313" y="6000750"/>
            <a:ext cx="928687" cy="857250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19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idx="1"/>
          </p:nvPr>
        </p:nvSpPr>
        <p:spPr>
          <a:xfrm>
            <a:off x="571500" y="1357313"/>
            <a:ext cx="5944716" cy="928687"/>
          </a:xfrm>
        </p:spPr>
        <p:txBody>
          <a:bodyPr/>
          <a:lstStyle/>
          <a:p>
            <a:pPr eaLnBrk="1" hangingPunct="1">
              <a:buFontTx/>
              <a:buNone/>
              <a:defRPr/>
            </a:pPr>
            <a:r>
              <a:rPr lang="cs-CZ" dirty="0" smtClean="0"/>
              <a:t>	</a:t>
            </a:r>
            <a:r>
              <a:rPr lang="cs-CZ" sz="6600" b="1" dirty="0" smtClean="0">
                <a:solidFill>
                  <a:schemeClr val="tx1"/>
                </a:solidFill>
                <a:latin typeface="+mj-lt"/>
              </a:rPr>
              <a:t>držet</a:t>
            </a:r>
          </a:p>
        </p:txBody>
      </p:sp>
      <p:sp>
        <p:nvSpPr>
          <p:cNvPr id="5" name="Obdélník 4"/>
          <p:cNvSpPr/>
          <p:nvPr/>
        </p:nvSpPr>
        <p:spPr>
          <a:xfrm>
            <a:off x="714375" y="4572000"/>
            <a:ext cx="1357313" cy="500063"/>
          </a:xfrm>
          <a:prstGeom prst="rect">
            <a:avLst/>
          </a:prstGeom>
          <a:solidFill>
            <a:srgbClr val="1C1C1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Odpověď</a:t>
            </a: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3851919" y="2492896"/>
            <a:ext cx="2520281" cy="33843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defRPr/>
            </a:pPr>
            <a:r>
              <a:rPr lang="cs-CZ" sz="6600" b="1" dirty="0" smtClean="0">
                <a:latin typeface="+mn-lt"/>
              </a:rPr>
              <a:t> </a:t>
            </a:r>
            <a:r>
              <a:rPr lang="en-US" sz="6600" b="1" dirty="0" smtClean="0">
                <a:latin typeface="+mn-lt"/>
              </a:rPr>
              <a:t>keep, kept, kept</a:t>
            </a:r>
            <a:endParaRPr lang="cs-CZ" sz="6600" b="1" dirty="0">
              <a:latin typeface="+mn-lt"/>
            </a:endParaRPr>
          </a:p>
        </p:txBody>
      </p:sp>
      <p:sp>
        <p:nvSpPr>
          <p:cNvPr id="7" name="Tlačítko akce: Dopředu nebo Další 6">
            <a:hlinkClick r:id="" action="ppaction://hlinkshowjump?jump=lastslideviewed" highlightClick="1"/>
          </p:cNvPr>
          <p:cNvSpPr/>
          <p:nvPr/>
        </p:nvSpPr>
        <p:spPr>
          <a:xfrm>
            <a:off x="8215313" y="6000750"/>
            <a:ext cx="928687" cy="857250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20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idx="1"/>
          </p:nvPr>
        </p:nvSpPr>
        <p:spPr>
          <a:xfrm>
            <a:off x="428625" y="1214438"/>
            <a:ext cx="8229600" cy="1000125"/>
          </a:xfrm>
        </p:spPr>
        <p:txBody>
          <a:bodyPr>
            <a:normAutofit lnSpcReduction="10000"/>
          </a:bodyPr>
          <a:lstStyle/>
          <a:p>
            <a:pPr eaLnBrk="1" fontAlgn="auto" hangingPunct="1">
              <a:spcAft>
                <a:spcPts val="0"/>
              </a:spcAft>
              <a:buFontTx/>
              <a:buNone/>
              <a:defRPr/>
            </a:pPr>
            <a:r>
              <a:rPr lang="cs-CZ" dirty="0" smtClean="0"/>
              <a:t>	</a:t>
            </a:r>
            <a:r>
              <a:rPr lang="cs-CZ" sz="6600" b="1" dirty="0" smtClean="0">
                <a:solidFill>
                  <a:schemeClr val="tx1"/>
                </a:solidFill>
                <a:latin typeface="+mj-lt"/>
              </a:rPr>
              <a:t>odejít</a:t>
            </a:r>
          </a:p>
          <a:p>
            <a:pPr eaLnBrk="1" fontAlgn="auto" hangingPunct="1">
              <a:spcAft>
                <a:spcPts val="0"/>
              </a:spcAft>
              <a:buFontTx/>
              <a:buNone/>
              <a:defRPr/>
            </a:pPr>
            <a:endParaRPr lang="cs-CZ" dirty="0" smtClean="0"/>
          </a:p>
        </p:txBody>
      </p:sp>
      <p:sp>
        <p:nvSpPr>
          <p:cNvPr id="6" name="Obdélník 5"/>
          <p:cNvSpPr/>
          <p:nvPr/>
        </p:nvSpPr>
        <p:spPr>
          <a:xfrm>
            <a:off x="857250" y="4214813"/>
            <a:ext cx="1357313" cy="500062"/>
          </a:xfrm>
          <a:prstGeom prst="rect">
            <a:avLst/>
          </a:prstGeom>
          <a:solidFill>
            <a:srgbClr val="1C1C1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Odpověď</a:t>
            </a:r>
          </a:p>
        </p:txBody>
      </p:sp>
      <p:sp>
        <p:nvSpPr>
          <p:cNvPr id="7" name="Rectangle 3"/>
          <p:cNvSpPr txBox="1">
            <a:spLocks noChangeArrowheads="1"/>
          </p:cNvSpPr>
          <p:nvPr/>
        </p:nvSpPr>
        <p:spPr bwMode="auto">
          <a:xfrm>
            <a:off x="4067943" y="2492896"/>
            <a:ext cx="2592289" cy="34792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defRPr/>
            </a:pPr>
            <a:r>
              <a:rPr lang="en-US" sz="6600" b="1" dirty="0" smtClean="0">
                <a:latin typeface="+mn-lt"/>
              </a:rPr>
              <a:t>leave, left, left</a:t>
            </a:r>
            <a:endParaRPr lang="cs-CZ" sz="6600" b="1" dirty="0">
              <a:latin typeface="+mn-lt"/>
            </a:endParaRPr>
          </a:p>
          <a:p>
            <a:pPr marL="342900" indent="-342900" algn="ctr">
              <a:spcBef>
                <a:spcPct val="20000"/>
              </a:spcBef>
              <a:defRPr/>
            </a:pPr>
            <a:endParaRPr lang="cs-CZ" sz="2800" dirty="0"/>
          </a:p>
          <a:p>
            <a:pPr marL="342900" indent="-342900">
              <a:spcBef>
                <a:spcPct val="20000"/>
              </a:spcBef>
              <a:buFontTx/>
              <a:buChar char="•"/>
              <a:defRPr/>
            </a:pPr>
            <a:endParaRPr lang="cs-CZ" sz="3200" dirty="0"/>
          </a:p>
        </p:txBody>
      </p:sp>
      <p:sp>
        <p:nvSpPr>
          <p:cNvPr id="8" name="Tlačítko akce: Dopředu nebo Další 7">
            <a:hlinkClick r:id="" action="ppaction://hlinkshowjump?jump=lastslideviewed" highlightClick="1"/>
          </p:cNvPr>
          <p:cNvSpPr/>
          <p:nvPr/>
        </p:nvSpPr>
        <p:spPr>
          <a:xfrm>
            <a:off x="8215313" y="6000750"/>
            <a:ext cx="928687" cy="857250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21</a:t>
            </a:r>
          </a:p>
        </p:txBody>
      </p:sp>
      <p:sp>
        <p:nvSpPr>
          <p:cNvPr id="3481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357313"/>
            <a:ext cx="8229600" cy="1135583"/>
          </a:xfrm>
        </p:spPr>
        <p:txBody>
          <a:bodyPr/>
          <a:lstStyle/>
          <a:p>
            <a:pPr eaLnBrk="1" hangingPunct="1">
              <a:buFontTx/>
              <a:buNone/>
              <a:defRPr/>
            </a:pPr>
            <a:r>
              <a:rPr lang="cs-CZ" dirty="0" smtClean="0"/>
              <a:t>	</a:t>
            </a:r>
            <a:r>
              <a:rPr lang="cs-CZ" sz="6600" b="1" dirty="0" smtClean="0">
                <a:solidFill>
                  <a:schemeClr val="tx1"/>
                </a:solidFill>
                <a:latin typeface="+mj-lt"/>
              </a:rPr>
              <a:t>ležet</a:t>
            </a:r>
          </a:p>
          <a:p>
            <a:pPr eaLnBrk="1" hangingPunct="1">
              <a:buFontTx/>
              <a:buNone/>
              <a:defRPr/>
            </a:pPr>
            <a:endParaRPr lang="cs-CZ" dirty="0" smtClean="0">
              <a:latin typeface="+mj-lt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928688" y="4714875"/>
            <a:ext cx="1357312" cy="500063"/>
          </a:xfrm>
          <a:prstGeom prst="rect">
            <a:avLst/>
          </a:prstGeom>
          <a:solidFill>
            <a:srgbClr val="1C1C1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Odpověď</a:t>
            </a: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3635895" y="2348880"/>
            <a:ext cx="2304257" cy="37947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>
              <a:defRPr/>
            </a:pPr>
            <a:r>
              <a:rPr lang="en-US" sz="6600" b="1" dirty="0" smtClean="0">
                <a:latin typeface="+mn-lt"/>
              </a:rPr>
              <a:t>lie, lay, lain</a:t>
            </a:r>
            <a:endParaRPr lang="cs-CZ" sz="6600" b="1" dirty="0">
              <a:latin typeface="+mn-lt"/>
            </a:endParaRPr>
          </a:p>
        </p:txBody>
      </p:sp>
      <p:sp>
        <p:nvSpPr>
          <p:cNvPr id="7" name="Tlačítko akce: Dopředu nebo Další 6">
            <a:hlinkClick r:id="" action="ppaction://hlinkshowjump?jump=lastslideviewed" highlightClick="1"/>
          </p:cNvPr>
          <p:cNvSpPr/>
          <p:nvPr/>
        </p:nvSpPr>
        <p:spPr>
          <a:xfrm>
            <a:off x="8215313" y="6000750"/>
            <a:ext cx="928687" cy="857250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22</a:t>
            </a:r>
          </a:p>
        </p:txBody>
      </p:sp>
      <p:sp>
        <p:nvSpPr>
          <p:cNvPr id="35843" name="Rectangle 3"/>
          <p:cNvSpPr>
            <a:spLocks noGrp="1" noChangeArrowheads="1"/>
          </p:cNvSpPr>
          <p:nvPr>
            <p:ph idx="1"/>
          </p:nvPr>
        </p:nvSpPr>
        <p:spPr>
          <a:xfrm>
            <a:off x="428625" y="1285875"/>
            <a:ext cx="8229600" cy="1567061"/>
          </a:xfrm>
        </p:spPr>
        <p:txBody>
          <a:bodyPr/>
          <a:lstStyle/>
          <a:p>
            <a:pPr eaLnBrk="1" hangingPunct="1">
              <a:buFontTx/>
              <a:buNone/>
              <a:defRPr/>
            </a:pPr>
            <a:r>
              <a:rPr lang="cs-CZ" dirty="0" smtClean="0"/>
              <a:t>	</a:t>
            </a:r>
            <a:r>
              <a:rPr lang="cs-CZ" sz="6600" b="1" dirty="0" smtClean="0">
                <a:solidFill>
                  <a:schemeClr val="tx1"/>
                </a:solidFill>
                <a:latin typeface="+mj-lt"/>
              </a:rPr>
              <a:t>dělat, tvořit</a:t>
            </a:r>
          </a:p>
          <a:p>
            <a:pPr eaLnBrk="1" hangingPunct="1">
              <a:buFontTx/>
              <a:buNone/>
              <a:defRPr/>
            </a:pPr>
            <a:endParaRPr lang="cs-CZ" dirty="0" smtClean="0"/>
          </a:p>
        </p:txBody>
      </p:sp>
      <p:sp>
        <p:nvSpPr>
          <p:cNvPr id="5" name="Obdélník 4"/>
          <p:cNvSpPr/>
          <p:nvPr/>
        </p:nvSpPr>
        <p:spPr>
          <a:xfrm>
            <a:off x="785813" y="4929188"/>
            <a:ext cx="1357312" cy="500062"/>
          </a:xfrm>
          <a:prstGeom prst="rect">
            <a:avLst/>
          </a:prstGeom>
          <a:solidFill>
            <a:srgbClr val="1C1C1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Odpověď</a:t>
            </a: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3851920" y="2348881"/>
            <a:ext cx="4104456" cy="36724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defRPr/>
            </a:pPr>
            <a:r>
              <a:rPr lang="cs-CZ" sz="6600" b="1" kern="0" dirty="0" smtClean="0">
                <a:latin typeface="+mn-lt"/>
              </a:rPr>
              <a:t> </a:t>
            </a:r>
            <a:r>
              <a:rPr lang="en-US" sz="6600" b="1" kern="0" dirty="0" smtClean="0">
                <a:latin typeface="+mn-lt"/>
              </a:rPr>
              <a:t>make, made, made</a:t>
            </a:r>
            <a:endParaRPr lang="cs-CZ" sz="6600" b="1" kern="0" dirty="0">
              <a:latin typeface="+mn-lt"/>
            </a:endParaRPr>
          </a:p>
        </p:txBody>
      </p:sp>
      <p:sp>
        <p:nvSpPr>
          <p:cNvPr id="8" name="Tlačítko akce: Dopředu nebo Další 7">
            <a:hlinkClick r:id="" action="ppaction://hlinkshowjump?jump=lastslideviewed" highlightClick="1"/>
          </p:cNvPr>
          <p:cNvSpPr/>
          <p:nvPr/>
        </p:nvSpPr>
        <p:spPr>
          <a:xfrm>
            <a:off x="8215313" y="6000750"/>
            <a:ext cx="928687" cy="857250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23</a:t>
            </a:r>
          </a:p>
        </p:txBody>
      </p:sp>
      <p:sp>
        <p:nvSpPr>
          <p:cNvPr id="36867" name="Rectangle 3"/>
          <p:cNvSpPr>
            <a:spLocks noGrp="1" noChangeArrowheads="1"/>
          </p:cNvSpPr>
          <p:nvPr>
            <p:ph idx="1"/>
          </p:nvPr>
        </p:nvSpPr>
        <p:spPr>
          <a:xfrm>
            <a:off x="1187623" y="1428750"/>
            <a:ext cx="7470601" cy="1136154"/>
          </a:xfrm>
        </p:spPr>
        <p:txBody>
          <a:bodyPr/>
          <a:lstStyle/>
          <a:p>
            <a:pPr eaLnBrk="1" hangingPunct="1">
              <a:buFontTx/>
              <a:buNone/>
              <a:defRPr/>
            </a:pPr>
            <a:r>
              <a:rPr lang="cs-CZ" sz="6600" b="1" dirty="0" smtClean="0">
                <a:solidFill>
                  <a:schemeClr val="tx1"/>
                </a:solidFill>
                <a:latin typeface="+mj-lt"/>
              </a:rPr>
              <a:t>platit</a:t>
            </a:r>
          </a:p>
        </p:txBody>
      </p:sp>
      <p:sp>
        <p:nvSpPr>
          <p:cNvPr id="5" name="Obdélník 4"/>
          <p:cNvSpPr/>
          <p:nvPr/>
        </p:nvSpPr>
        <p:spPr>
          <a:xfrm>
            <a:off x="428625" y="4643438"/>
            <a:ext cx="1357313" cy="500062"/>
          </a:xfrm>
          <a:prstGeom prst="rect">
            <a:avLst/>
          </a:prstGeom>
          <a:solidFill>
            <a:srgbClr val="1C1C1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Odpověď</a:t>
            </a: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3419872" y="2276872"/>
            <a:ext cx="2592288" cy="36724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defRPr/>
            </a:pPr>
            <a:r>
              <a:rPr lang="cs-CZ" sz="2800" dirty="0">
                <a:latin typeface="+mn-lt"/>
              </a:rPr>
              <a:t>	</a:t>
            </a:r>
            <a:r>
              <a:rPr lang="en-US" sz="6600" b="1" dirty="0" smtClean="0">
                <a:latin typeface="+mn-lt"/>
              </a:rPr>
              <a:t>pay, paid, paid</a:t>
            </a:r>
            <a:endParaRPr lang="cs-CZ" sz="6600" b="1" dirty="0">
              <a:latin typeface="+mn-lt"/>
            </a:endParaRPr>
          </a:p>
        </p:txBody>
      </p:sp>
      <p:sp>
        <p:nvSpPr>
          <p:cNvPr id="8" name="Tlačítko akce: Dopředu nebo Další 7">
            <a:hlinkClick r:id="" action="ppaction://hlinkshowjump?jump=lastslideviewed" highlightClick="1"/>
          </p:cNvPr>
          <p:cNvSpPr/>
          <p:nvPr/>
        </p:nvSpPr>
        <p:spPr>
          <a:xfrm>
            <a:off x="8215313" y="6000750"/>
            <a:ext cx="928687" cy="857250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24</a:t>
            </a:r>
          </a:p>
        </p:txBody>
      </p:sp>
      <p:sp>
        <p:nvSpPr>
          <p:cNvPr id="37891" name="Rectangle 3"/>
          <p:cNvSpPr>
            <a:spLocks noGrp="1" noChangeArrowheads="1"/>
          </p:cNvSpPr>
          <p:nvPr>
            <p:ph idx="1"/>
          </p:nvPr>
        </p:nvSpPr>
        <p:spPr>
          <a:xfrm>
            <a:off x="428625" y="1428750"/>
            <a:ext cx="7572375" cy="1071563"/>
          </a:xfrm>
        </p:spPr>
        <p:txBody>
          <a:bodyPr/>
          <a:lstStyle/>
          <a:p>
            <a:pPr eaLnBrk="1" hangingPunct="1">
              <a:buFontTx/>
              <a:buNone/>
              <a:defRPr/>
            </a:pPr>
            <a:r>
              <a:rPr lang="cs-CZ" dirty="0" smtClean="0"/>
              <a:t>	</a:t>
            </a:r>
            <a:r>
              <a:rPr lang="cs-CZ" sz="6600" b="1" dirty="0" smtClean="0">
                <a:solidFill>
                  <a:schemeClr val="tx1"/>
                </a:solidFill>
                <a:latin typeface="+mj-lt"/>
              </a:rPr>
              <a:t>číst</a:t>
            </a:r>
          </a:p>
        </p:txBody>
      </p:sp>
      <p:sp>
        <p:nvSpPr>
          <p:cNvPr id="5" name="Obdélník 4"/>
          <p:cNvSpPr/>
          <p:nvPr/>
        </p:nvSpPr>
        <p:spPr>
          <a:xfrm>
            <a:off x="785813" y="5072063"/>
            <a:ext cx="1357312" cy="500062"/>
          </a:xfrm>
          <a:prstGeom prst="rect">
            <a:avLst/>
          </a:prstGeom>
          <a:solidFill>
            <a:srgbClr val="1C1C1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Odpověď</a:t>
            </a:r>
          </a:p>
        </p:txBody>
      </p:sp>
      <p:sp>
        <p:nvSpPr>
          <p:cNvPr id="7" name="Rectangle 3"/>
          <p:cNvSpPr txBox="1">
            <a:spLocks noChangeArrowheads="1"/>
          </p:cNvSpPr>
          <p:nvPr/>
        </p:nvSpPr>
        <p:spPr bwMode="auto">
          <a:xfrm>
            <a:off x="3779912" y="2492896"/>
            <a:ext cx="3528392" cy="36221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defRPr/>
            </a:pPr>
            <a:r>
              <a:rPr lang="cs-CZ" sz="2800" kern="0" dirty="0">
                <a:latin typeface="+mn-lt"/>
              </a:rPr>
              <a:t>	</a:t>
            </a:r>
            <a:r>
              <a:rPr lang="en-US" sz="6600" b="1" kern="0" dirty="0" smtClean="0">
                <a:latin typeface="+mn-lt"/>
              </a:rPr>
              <a:t>read, read, read</a:t>
            </a:r>
            <a:endParaRPr lang="cs-CZ" sz="6600" b="1" kern="0" dirty="0">
              <a:latin typeface="+mn-lt"/>
            </a:endParaRPr>
          </a:p>
          <a:p>
            <a:pPr marL="342900" indent="-342900">
              <a:spcBef>
                <a:spcPct val="20000"/>
              </a:spcBef>
              <a:buFontTx/>
              <a:buChar char="•"/>
              <a:defRPr/>
            </a:pPr>
            <a:endParaRPr lang="cs-CZ" sz="3200" kern="0" dirty="0">
              <a:latin typeface="+mn-lt"/>
            </a:endParaRPr>
          </a:p>
        </p:txBody>
      </p:sp>
      <p:sp>
        <p:nvSpPr>
          <p:cNvPr id="8" name="Tlačítko akce: Dopředu nebo Další 7">
            <a:hlinkClick r:id="" action="ppaction://hlinkshowjump?jump=lastslideviewed" highlightClick="1"/>
          </p:cNvPr>
          <p:cNvSpPr/>
          <p:nvPr/>
        </p:nvSpPr>
        <p:spPr>
          <a:xfrm>
            <a:off x="8215313" y="6000750"/>
            <a:ext cx="928687" cy="857250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25</a:t>
            </a:r>
          </a:p>
        </p:txBody>
      </p:sp>
      <p:sp>
        <p:nvSpPr>
          <p:cNvPr id="38915" name="Rectangle 3"/>
          <p:cNvSpPr>
            <a:spLocks noGrp="1" noChangeArrowheads="1"/>
          </p:cNvSpPr>
          <p:nvPr>
            <p:ph idx="1"/>
          </p:nvPr>
        </p:nvSpPr>
        <p:spPr>
          <a:xfrm>
            <a:off x="500063" y="1143000"/>
            <a:ext cx="8229600" cy="1643063"/>
          </a:xfrm>
        </p:spPr>
        <p:txBody>
          <a:bodyPr/>
          <a:lstStyle/>
          <a:p>
            <a:pPr eaLnBrk="1" hangingPunct="1">
              <a:buFontTx/>
              <a:buNone/>
              <a:defRPr/>
            </a:pPr>
            <a:r>
              <a:rPr lang="cs-CZ" dirty="0" smtClean="0"/>
              <a:t>	</a:t>
            </a:r>
            <a:r>
              <a:rPr lang="cs-CZ" sz="6600" b="1" dirty="0" smtClean="0">
                <a:solidFill>
                  <a:schemeClr val="tx1"/>
                </a:solidFill>
                <a:latin typeface="+mj-lt"/>
              </a:rPr>
              <a:t>jet na kole, na koni</a:t>
            </a:r>
          </a:p>
        </p:txBody>
      </p:sp>
      <p:sp>
        <p:nvSpPr>
          <p:cNvPr id="5" name="Obdélník 4"/>
          <p:cNvSpPr/>
          <p:nvPr/>
        </p:nvSpPr>
        <p:spPr>
          <a:xfrm>
            <a:off x="1071563" y="5000625"/>
            <a:ext cx="1357312" cy="500063"/>
          </a:xfrm>
          <a:prstGeom prst="rect">
            <a:avLst/>
          </a:prstGeom>
          <a:solidFill>
            <a:srgbClr val="1C1C1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Odpověď</a:t>
            </a: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3347864" y="2852936"/>
            <a:ext cx="3600400" cy="33123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  <a:defRPr/>
            </a:pPr>
            <a:r>
              <a:rPr lang="en-US" sz="6600" b="1" kern="0" dirty="0" smtClean="0">
                <a:latin typeface="+mn-lt"/>
              </a:rPr>
              <a:t>ride, rode, ridden</a:t>
            </a:r>
            <a:endParaRPr lang="cs-CZ" sz="6600" b="1" kern="0" dirty="0">
              <a:latin typeface="+mn-lt"/>
            </a:endParaRPr>
          </a:p>
          <a:p>
            <a:pPr marL="342900" indent="-342900">
              <a:spcBef>
                <a:spcPct val="20000"/>
              </a:spcBef>
              <a:buFontTx/>
              <a:buChar char="•"/>
              <a:defRPr/>
            </a:pPr>
            <a:endParaRPr lang="cs-CZ" sz="6600" b="1" kern="0" dirty="0">
              <a:latin typeface="+mn-lt"/>
            </a:endParaRPr>
          </a:p>
        </p:txBody>
      </p:sp>
      <p:sp>
        <p:nvSpPr>
          <p:cNvPr id="8" name="Tlačítko akce: Dopředu nebo Další 7">
            <a:hlinkClick r:id="" action="ppaction://hlinkshowjump?jump=lastslideviewed" highlightClick="1"/>
          </p:cNvPr>
          <p:cNvSpPr/>
          <p:nvPr/>
        </p:nvSpPr>
        <p:spPr>
          <a:xfrm>
            <a:off x="8215313" y="6000750"/>
            <a:ext cx="928687" cy="857250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26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idx="1"/>
          </p:nvPr>
        </p:nvSpPr>
        <p:spPr>
          <a:xfrm>
            <a:off x="428625" y="1143000"/>
            <a:ext cx="8229600" cy="1500188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buFontTx/>
              <a:buNone/>
              <a:defRPr/>
            </a:pPr>
            <a:r>
              <a:rPr lang="cs-CZ" dirty="0" smtClean="0">
                <a:latin typeface="+mj-lt"/>
              </a:rPr>
              <a:t>	</a:t>
            </a:r>
            <a:r>
              <a:rPr lang="cs-CZ" sz="6600" b="1" dirty="0" smtClean="0">
                <a:solidFill>
                  <a:schemeClr val="tx1"/>
                </a:solidFill>
                <a:latin typeface="+mj-lt"/>
              </a:rPr>
              <a:t>zvonit</a:t>
            </a:r>
          </a:p>
          <a:p>
            <a:pPr algn="ctr" eaLnBrk="1" fontAlgn="auto" hangingPunct="1">
              <a:spcAft>
                <a:spcPts val="0"/>
              </a:spcAft>
              <a:buFontTx/>
              <a:buNone/>
              <a:defRPr/>
            </a:pPr>
            <a:endParaRPr lang="cs-CZ" dirty="0" smtClean="0">
              <a:latin typeface="+mj-lt"/>
            </a:endParaRP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endParaRPr lang="cs-CZ" dirty="0" smtClean="0">
              <a:latin typeface="+mj-lt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714375" y="5000625"/>
            <a:ext cx="1357313" cy="500063"/>
          </a:xfrm>
          <a:prstGeom prst="rect">
            <a:avLst/>
          </a:prstGeom>
          <a:solidFill>
            <a:srgbClr val="1C1C1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Odpověď</a:t>
            </a: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3347864" y="2132856"/>
            <a:ext cx="3312368" cy="30243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  <a:defRPr/>
            </a:pPr>
            <a:r>
              <a:rPr lang="cs-CZ" sz="2100" dirty="0"/>
              <a:t> </a:t>
            </a:r>
            <a:r>
              <a:rPr lang="en-US" sz="6600" b="1" dirty="0" smtClean="0">
                <a:latin typeface="+mn-lt"/>
              </a:rPr>
              <a:t>ring, rang, rung</a:t>
            </a:r>
            <a:endParaRPr lang="cs-CZ" sz="6600" b="1" dirty="0">
              <a:latin typeface="+mn-lt"/>
            </a:endParaRPr>
          </a:p>
        </p:txBody>
      </p:sp>
      <p:sp>
        <p:nvSpPr>
          <p:cNvPr id="7" name="Tlačítko akce: Dopředu nebo Další 6">
            <a:hlinkClick r:id="" action="ppaction://hlinkshowjump?jump=lastslideviewed" highlightClick="1"/>
          </p:cNvPr>
          <p:cNvSpPr/>
          <p:nvPr/>
        </p:nvSpPr>
        <p:spPr>
          <a:xfrm>
            <a:off x="8215313" y="6000750"/>
            <a:ext cx="928687" cy="857250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27</a:t>
            </a:r>
          </a:p>
        </p:txBody>
      </p:sp>
      <p:sp>
        <p:nvSpPr>
          <p:cNvPr id="40963" name="Rectangle 3"/>
          <p:cNvSpPr>
            <a:spLocks noGrp="1" noChangeArrowheads="1"/>
          </p:cNvSpPr>
          <p:nvPr>
            <p:ph idx="1"/>
          </p:nvPr>
        </p:nvSpPr>
        <p:spPr>
          <a:xfrm>
            <a:off x="428625" y="1214438"/>
            <a:ext cx="7167711" cy="1328737"/>
          </a:xfrm>
        </p:spPr>
        <p:txBody>
          <a:bodyPr/>
          <a:lstStyle/>
          <a:p>
            <a:pPr eaLnBrk="1" hangingPunct="1">
              <a:buFontTx/>
              <a:buNone/>
              <a:defRPr/>
            </a:pPr>
            <a:r>
              <a:rPr lang="cs-CZ" dirty="0" smtClean="0"/>
              <a:t>	</a:t>
            </a:r>
            <a:r>
              <a:rPr lang="cs-CZ" sz="6600" b="1" dirty="0" smtClean="0">
                <a:solidFill>
                  <a:schemeClr val="tx1"/>
                </a:solidFill>
                <a:latin typeface="+mj-lt"/>
              </a:rPr>
              <a:t>běžet</a:t>
            </a:r>
          </a:p>
        </p:txBody>
      </p:sp>
      <p:sp>
        <p:nvSpPr>
          <p:cNvPr id="5" name="Obdélník 4"/>
          <p:cNvSpPr/>
          <p:nvPr/>
        </p:nvSpPr>
        <p:spPr>
          <a:xfrm>
            <a:off x="642938" y="5072063"/>
            <a:ext cx="1357312" cy="500062"/>
          </a:xfrm>
          <a:prstGeom prst="rect">
            <a:avLst/>
          </a:prstGeom>
          <a:solidFill>
            <a:srgbClr val="1C1C1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Odpověď</a:t>
            </a: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3635896" y="2492896"/>
            <a:ext cx="2880320" cy="343641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defRPr/>
            </a:pPr>
            <a:r>
              <a:rPr lang="cs-CZ" sz="6600" b="1" dirty="0" smtClean="0">
                <a:latin typeface="+mn-lt"/>
              </a:rPr>
              <a:t>  </a:t>
            </a:r>
            <a:r>
              <a:rPr lang="en-US" sz="6600" b="1" dirty="0" smtClean="0">
                <a:latin typeface="+mn-lt"/>
              </a:rPr>
              <a:t>run, ran, run</a:t>
            </a:r>
            <a:endParaRPr lang="cs-CZ" sz="6600" b="1" dirty="0">
              <a:latin typeface="+mn-lt"/>
            </a:endParaRPr>
          </a:p>
        </p:txBody>
      </p:sp>
      <p:sp>
        <p:nvSpPr>
          <p:cNvPr id="7" name="Tlačítko akce: Dopředu nebo Další 6">
            <a:hlinkClick r:id="" action="ppaction://hlinkshowjump?jump=lastslideviewed" highlightClick="1"/>
          </p:cNvPr>
          <p:cNvSpPr/>
          <p:nvPr/>
        </p:nvSpPr>
        <p:spPr>
          <a:xfrm>
            <a:off x="8215313" y="6000750"/>
            <a:ext cx="928687" cy="857250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939800"/>
          </a:xfrm>
        </p:spPr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28</a:t>
            </a:r>
          </a:p>
        </p:txBody>
      </p:sp>
      <p:sp>
        <p:nvSpPr>
          <p:cNvPr id="41987" name="Rectangle 3"/>
          <p:cNvSpPr>
            <a:spLocks noGrp="1" noChangeArrowheads="1"/>
          </p:cNvSpPr>
          <p:nvPr>
            <p:ph idx="1"/>
          </p:nvPr>
        </p:nvSpPr>
        <p:spPr>
          <a:xfrm>
            <a:off x="857250" y="1357313"/>
            <a:ext cx="7800975" cy="928687"/>
          </a:xfrm>
        </p:spPr>
        <p:txBody>
          <a:bodyPr/>
          <a:lstStyle/>
          <a:p>
            <a:pPr eaLnBrk="1" hangingPunct="1">
              <a:buFontTx/>
              <a:buNone/>
              <a:defRPr/>
            </a:pPr>
            <a:r>
              <a:rPr lang="cs-CZ" sz="6600" b="1" dirty="0" smtClean="0">
                <a:solidFill>
                  <a:schemeClr val="tx1"/>
                </a:solidFill>
                <a:latin typeface="+mj-lt"/>
              </a:rPr>
              <a:t>vidět</a:t>
            </a:r>
          </a:p>
        </p:txBody>
      </p:sp>
      <p:sp>
        <p:nvSpPr>
          <p:cNvPr id="5" name="Obdélník 4"/>
          <p:cNvSpPr/>
          <p:nvPr/>
        </p:nvSpPr>
        <p:spPr>
          <a:xfrm>
            <a:off x="428625" y="5143500"/>
            <a:ext cx="1357313" cy="500063"/>
          </a:xfrm>
          <a:prstGeom prst="rect">
            <a:avLst/>
          </a:prstGeom>
          <a:solidFill>
            <a:srgbClr val="1C1C1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Odpověď</a:t>
            </a: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3563888" y="2924945"/>
            <a:ext cx="3024336" cy="31472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>
              <a:defRPr/>
            </a:pPr>
            <a:r>
              <a:rPr lang="en-US" sz="6600" b="1" dirty="0" smtClean="0">
                <a:latin typeface="+mn-lt"/>
              </a:rPr>
              <a:t>see, saw, seen</a:t>
            </a:r>
            <a:endParaRPr lang="cs-CZ" sz="6600" b="1" dirty="0"/>
          </a:p>
        </p:txBody>
      </p:sp>
      <p:sp>
        <p:nvSpPr>
          <p:cNvPr id="8" name="Tlačítko akce: Dopředu nebo Další 7">
            <a:hlinkClick r:id="" action="ppaction://hlinkshowjump?jump=lastslideviewed" highlightClick="1"/>
          </p:cNvPr>
          <p:cNvSpPr/>
          <p:nvPr/>
        </p:nvSpPr>
        <p:spPr>
          <a:xfrm>
            <a:off x="8215313" y="6000750"/>
            <a:ext cx="928687" cy="857250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Cesta">
    <a:dk1>
      <a:sysClr val="windowText" lastClr="000000"/>
    </a:dk1>
    <a:lt1>
      <a:sysClr val="window" lastClr="FFFFFF"/>
    </a:lt1>
    <a:dk2>
      <a:srgbClr val="4E3B30"/>
    </a:dk2>
    <a:lt2>
      <a:srgbClr val="FBEEC9"/>
    </a:lt2>
    <a:accent1>
      <a:srgbClr val="F0A22E"/>
    </a:accent1>
    <a:accent2>
      <a:srgbClr val="A5644E"/>
    </a:accent2>
    <a:accent3>
      <a:srgbClr val="B58B80"/>
    </a:accent3>
    <a:accent4>
      <a:srgbClr val="C3986D"/>
    </a:accent4>
    <a:accent5>
      <a:srgbClr val="A19574"/>
    </a:accent5>
    <a:accent6>
      <a:srgbClr val="C17529"/>
    </a:accent6>
    <a:hlink>
      <a:srgbClr val="AD1F1F"/>
    </a:hlink>
    <a:folHlink>
      <a:srgbClr val="FFC42F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2725</TotalTime>
  <Words>335</Words>
  <Application>Microsoft Office PowerPoint</Application>
  <PresentationFormat>Předvádění na obrazovce (4:3)</PresentationFormat>
  <Paragraphs>248</Paragraphs>
  <Slides>32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32</vt:i4>
      </vt:variant>
    </vt:vector>
  </HeadingPairs>
  <TitlesOfParts>
    <vt:vector size="33" baseType="lpstr">
      <vt:lpstr>Cesta</vt:lpstr>
      <vt:lpstr>Snímek 1</vt:lpstr>
      <vt:lpstr>ANOTACE</vt:lpstr>
      <vt:lpstr> AZ KVÍZ Nepravidelná slovesa</vt:lpstr>
      <vt:lpstr>Snímek 4</vt:lpstr>
      <vt:lpstr>1</vt:lpstr>
      <vt:lpstr>2</vt:lpstr>
      <vt:lpstr>3</vt:lpstr>
      <vt:lpstr>4</vt:lpstr>
      <vt:lpstr>5</vt:lpstr>
      <vt:lpstr>6</vt:lpstr>
      <vt:lpstr>7</vt:lpstr>
      <vt:lpstr>8</vt:lpstr>
      <vt:lpstr>9</vt:lpstr>
      <vt:lpstr>10</vt:lpstr>
      <vt:lpstr>11</vt:lpstr>
      <vt:lpstr>12</vt:lpstr>
      <vt:lpstr>13</vt:lpstr>
      <vt:lpstr>14</vt:lpstr>
      <vt:lpstr>15</vt:lpstr>
      <vt:lpstr>16</vt:lpstr>
      <vt:lpstr>17</vt:lpstr>
      <vt:lpstr>18</vt:lpstr>
      <vt:lpstr>19</vt:lpstr>
      <vt:lpstr>20</vt:lpstr>
      <vt:lpstr>21</vt:lpstr>
      <vt:lpstr>22</vt:lpstr>
      <vt:lpstr>23</vt:lpstr>
      <vt:lpstr>24</vt:lpstr>
      <vt:lpstr>25</vt:lpstr>
      <vt:lpstr>26</vt:lpstr>
      <vt:lpstr>27</vt:lpstr>
      <vt:lpstr>28</vt:lpstr>
    </vt:vector>
  </TitlesOfParts>
  <Company>doma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AZ kviz</dc:title>
  <dc:creator>holcnerovam</dc:creator>
  <cp:lastModifiedBy>OEM</cp:lastModifiedBy>
  <cp:revision>832</cp:revision>
  <dcterms:created xsi:type="dcterms:W3CDTF">2010-08-29T18:44:46Z</dcterms:created>
  <dcterms:modified xsi:type="dcterms:W3CDTF">2013-11-18T17:44:16Z</dcterms:modified>
</cp:coreProperties>
</file>