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0" r:id="rId2"/>
    <p:sldId id="256" r:id="rId3"/>
    <p:sldId id="258" r:id="rId4"/>
    <p:sldId id="257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0A8F72-A0C0-4B51-9E7A-DCE79334A40D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DD1A8-443C-469D-855A-7EC1421E77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45958-D6A9-40AD-B54D-CEDE2140FCC5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11F18-3764-496C-BD52-D356C57575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NJ1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Kleidung</a:t>
                      </a: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 </a:t>
                      </a:r>
                      <a:r>
                        <a:rPr kumimoji="0" lang="cs-CZ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und</a:t>
                      </a: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 Mode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Kleidung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und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Mode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Jindřiška Chudáčková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listopad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: OPVK_1.5_DUM_III/2_NJ1_CH0016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VY_32_INOVACE_NJ1_CH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0016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Kleidung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und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 Mode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příprava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 ústní části maturitní zkoušky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Kleidung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Mode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Nennen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möglichst</a:t>
            </a:r>
            <a:r>
              <a:rPr lang="cs-CZ" sz="2000" dirty="0" smtClean="0"/>
              <a:t> </a:t>
            </a:r>
            <a:r>
              <a:rPr lang="cs-CZ" sz="2000" dirty="0" err="1" smtClean="0"/>
              <a:t>viele</a:t>
            </a:r>
            <a:r>
              <a:rPr lang="cs-CZ" sz="2000" dirty="0" smtClean="0"/>
              <a:t> </a:t>
            </a:r>
            <a:r>
              <a:rPr lang="cs-CZ" sz="2000" dirty="0" err="1" smtClean="0"/>
              <a:t>Substantive</a:t>
            </a:r>
            <a:r>
              <a:rPr lang="cs-CZ" sz="2000" dirty="0" smtClean="0"/>
              <a:t> </a:t>
            </a:r>
            <a:r>
              <a:rPr lang="cs-CZ" sz="2000" dirty="0" err="1" smtClean="0"/>
              <a:t>und</a:t>
            </a:r>
            <a:r>
              <a:rPr lang="cs-CZ" sz="2000" dirty="0" smtClean="0"/>
              <a:t> </a:t>
            </a:r>
            <a:r>
              <a:rPr lang="cs-CZ" sz="2000" dirty="0" err="1" smtClean="0"/>
              <a:t>Adjektive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dem</a:t>
            </a:r>
            <a:r>
              <a:rPr lang="cs-CZ" sz="2000" dirty="0" smtClean="0"/>
              <a:t> </a:t>
            </a:r>
            <a:r>
              <a:rPr lang="cs-CZ" sz="2000" dirty="0" err="1" smtClean="0"/>
              <a:t>Thema</a:t>
            </a:r>
            <a:r>
              <a:rPr lang="cs-CZ" sz="2000" dirty="0" smtClean="0"/>
              <a:t> </a:t>
            </a:r>
            <a:r>
              <a:rPr lang="cs-CZ" sz="2000" dirty="0" err="1" smtClean="0"/>
              <a:t>Kleidung</a:t>
            </a:r>
            <a:r>
              <a:rPr lang="cs-CZ" sz="2000" dirty="0" smtClean="0"/>
              <a:t> </a:t>
            </a:r>
            <a:r>
              <a:rPr lang="cs-CZ" sz="2000" dirty="0" err="1" smtClean="0"/>
              <a:t>und</a:t>
            </a:r>
            <a:r>
              <a:rPr lang="cs-CZ" sz="2000" dirty="0" smtClean="0"/>
              <a:t> Mode.</a:t>
            </a:r>
            <a:endParaRPr lang="cs-CZ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Wortschatz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Thema</a:t>
            </a:r>
            <a:r>
              <a:rPr lang="cs-CZ" dirty="0" smtClean="0"/>
              <a:t> Mode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Modisch</a:t>
            </a:r>
            <a:r>
              <a:rPr lang="cs-CZ" sz="2000" dirty="0" smtClean="0"/>
              <a:t> – </a:t>
            </a:r>
            <a:r>
              <a:rPr lang="cs-CZ" sz="2000" dirty="0" err="1" smtClean="0"/>
              <a:t>altmodisch</a:t>
            </a:r>
            <a:r>
              <a:rPr lang="cs-CZ" sz="2000" dirty="0" smtClean="0"/>
              <a:t>                                       </a:t>
            </a:r>
            <a:r>
              <a:rPr lang="cs-CZ" sz="2000" dirty="0" err="1" smtClean="0"/>
              <a:t>einfarbig</a:t>
            </a:r>
            <a:r>
              <a:rPr lang="cs-CZ" sz="2000" dirty="0" smtClean="0"/>
              <a:t> - </a:t>
            </a:r>
            <a:r>
              <a:rPr lang="cs-CZ" sz="2000" dirty="0" err="1" smtClean="0"/>
              <a:t>bunt</a:t>
            </a:r>
            <a:endParaRPr lang="cs-CZ" sz="2000" dirty="0" smtClean="0"/>
          </a:p>
          <a:p>
            <a:r>
              <a:rPr lang="cs-CZ" sz="2000" dirty="0" smtClean="0"/>
              <a:t>Elegant – </a:t>
            </a:r>
            <a:r>
              <a:rPr lang="cs-CZ" sz="2000" dirty="0" err="1" smtClean="0"/>
              <a:t>klassisch</a:t>
            </a:r>
            <a:r>
              <a:rPr lang="cs-CZ" sz="2000" dirty="0" smtClean="0"/>
              <a:t>                                              </a:t>
            </a:r>
            <a:r>
              <a:rPr lang="cs-CZ" sz="2000" dirty="0" err="1" smtClean="0"/>
              <a:t>kariert</a:t>
            </a:r>
            <a:r>
              <a:rPr lang="cs-CZ" sz="2000" dirty="0" smtClean="0"/>
              <a:t> - </a:t>
            </a:r>
            <a:r>
              <a:rPr lang="cs-CZ" sz="2000" dirty="0" err="1" smtClean="0"/>
              <a:t>gestreift</a:t>
            </a:r>
            <a:endParaRPr lang="cs-CZ" sz="2000" dirty="0" smtClean="0"/>
          </a:p>
          <a:p>
            <a:r>
              <a:rPr lang="cs-CZ" sz="2000" dirty="0" err="1" smtClean="0"/>
              <a:t>Jugendlich</a:t>
            </a:r>
            <a:r>
              <a:rPr lang="cs-CZ" sz="2000" dirty="0" smtClean="0"/>
              <a:t> – </a:t>
            </a:r>
            <a:r>
              <a:rPr lang="cs-CZ" sz="2000" dirty="0" err="1" smtClean="0"/>
              <a:t>sportlich</a:t>
            </a:r>
            <a:r>
              <a:rPr lang="cs-CZ" sz="2000" dirty="0" smtClean="0"/>
              <a:t>                                        </a:t>
            </a:r>
            <a:r>
              <a:rPr lang="cs-CZ" sz="2000" dirty="0" err="1" smtClean="0"/>
              <a:t>gemustert</a:t>
            </a:r>
            <a:r>
              <a:rPr lang="cs-CZ" sz="2000" dirty="0" smtClean="0"/>
              <a:t> - </a:t>
            </a:r>
            <a:r>
              <a:rPr lang="cs-CZ" sz="2000" dirty="0" err="1" smtClean="0"/>
              <a:t>figurbetont</a:t>
            </a:r>
            <a:endParaRPr lang="cs-CZ" sz="2000" dirty="0" smtClean="0"/>
          </a:p>
          <a:p>
            <a:r>
              <a:rPr lang="cs-CZ" sz="2000" dirty="0" err="1" smtClean="0"/>
              <a:t>Praktisch</a:t>
            </a:r>
            <a:r>
              <a:rPr lang="cs-CZ" sz="2000" dirty="0" smtClean="0"/>
              <a:t> – </a:t>
            </a:r>
            <a:r>
              <a:rPr lang="cs-CZ" sz="2000" dirty="0" err="1" smtClean="0"/>
              <a:t>ausgefallen</a:t>
            </a:r>
            <a:r>
              <a:rPr lang="cs-CZ" sz="2000" dirty="0" smtClean="0"/>
              <a:t>                                      </a:t>
            </a:r>
            <a:r>
              <a:rPr lang="cs-CZ" sz="2000" dirty="0" err="1" smtClean="0"/>
              <a:t>lang</a:t>
            </a:r>
            <a:r>
              <a:rPr lang="cs-CZ" sz="2000" dirty="0" smtClean="0"/>
              <a:t>/kurze </a:t>
            </a:r>
            <a:r>
              <a:rPr lang="cs-CZ" sz="2000" dirty="0" err="1" smtClean="0"/>
              <a:t>Ärmel</a:t>
            </a:r>
            <a:endParaRPr lang="cs-CZ" sz="2000" dirty="0" smtClean="0"/>
          </a:p>
          <a:p>
            <a:r>
              <a:rPr lang="cs-CZ" sz="2000" dirty="0" err="1" smtClean="0"/>
              <a:t>Extravagant</a:t>
            </a:r>
            <a:r>
              <a:rPr lang="cs-CZ" sz="2000" dirty="0" smtClean="0"/>
              <a:t> – </a:t>
            </a:r>
            <a:r>
              <a:rPr lang="cs-CZ" sz="2000" dirty="0" err="1" smtClean="0"/>
              <a:t>konventionell</a:t>
            </a:r>
            <a:r>
              <a:rPr lang="cs-CZ" sz="2000" dirty="0" smtClean="0"/>
              <a:t>                              </a:t>
            </a:r>
            <a:r>
              <a:rPr lang="cs-CZ" sz="2000" dirty="0" err="1" smtClean="0"/>
              <a:t>Ausschnitt</a:t>
            </a:r>
            <a:r>
              <a:rPr lang="cs-CZ" sz="2000" dirty="0" smtClean="0"/>
              <a:t> - </a:t>
            </a:r>
            <a:r>
              <a:rPr lang="cs-CZ" sz="2000" dirty="0" err="1" smtClean="0"/>
              <a:t>Kragen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 err="1" smtClean="0"/>
              <a:t>Baumwolle</a:t>
            </a:r>
            <a:r>
              <a:rPr lang="cs-CZ" sz="2000" dirty="0" smtClean="0"/>
              <a:t> – </a:t>
            </a:r>
            <a:r>
              <a:rPr lang="cs-CZ" sz="2000" dirty="0" err="1" smtClean="0"/>
              <a:t>Leinen</a:t>
            </a:r>
            <a:endParaRPr lang="cs-CZ" sz="2000" dirty="0" smtClean="0"/>
          </a:p>
          <a:p>
            <a:r>
              <a:rPr lang="cs-CZ" sz="2000" dirty="0" err="1" smtClean="0"/>
              <a:t>Wolle</a:t>
            </a:r>
            <a:r>
              <a:rPr lang="cs-CZ" sz="2000" dirty="0" smtClean="0"/>
              <a:t> – </a:t>
            </a:r>
            <a:r>
              <a:rPr lang="cs-CZ" sz="2000" dirty="0" err="1" smtClean="0"/>
              <a:t>Seide</a:t>
            </a:r>
            <a:r>
              <a:rPr lang="cs-CZ" sz="2000" dirty="0" smtClean="0"/>
              <a:t> – </a:t>
            </a:r>
            <a:r>
              <a:rPr lang="cs-CZ" sz="2000" dirty="0" err="1" smtClean="0"/>
              <a:t>Leder</a:t>
            </a:r>
            <a:endParaRPr lang="cs-CZ" sz="2000" dirty="0" smtClean="0"/>
          </a:p>
          <a:p>
            <a:r>
              <a:rPr lang="cs-CZ" sz="2000" dirty="0" err="1" smtClean="0"/>
              <a:t>Kunstfaser</a:t>
            </a:r>
            <a:r>
              <a:rPr lang="cs-CZ" sz="2000" dirty="0" smtClean="0"/>
              <a:t> (Nylon, Polyester)</a:t>
            </a:r>
          </a:p>
          <a:p>
            <a:r>
              <a:rPr lang="cs-CZ" sz="2000" dirty="0" err="1" smtClean="0"/>
              <a:t>Satin</a:t>
            </a:r>
            <a:r>
              <a:rPr lang="cs-CZ" sz="2000" dirty="0" smtClean="0"/>
              <a:t> - </a:t>
            </a:r>
            <a:r>
              <a:rPr lang="cs-CZ" sz="2000" dirty="0" err="1" smtClean="0"/>
              <a:t>Samt</a:t>
            </a:r>
            <a:endParaRPr lang="cs-CZ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Beantworten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Fragen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Was</a:t>
            </a:r>
            <a:r>
              <a:rPr lang="cs-CZ" sz="2000" dirty="0" smtClean="0"/>
              <a:t> </a:t>
            </a:r>
            <a:r>
              <a:rPr lang="cs-CZ" sz="2000" dirty="0" err="1" smtClean="0"/>
              <a:t>ziehen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am</a:t>
            </a:r>
            <a:r>
              <a:rPr lang="cs-CZ" sz="2000" dirty="0" smtClean="0"/>
              <a:t> </a:t>
            </a:r>
            <a:r>
              <a:rPr lang="cs-CZ" sz="2000" dirty="0" err="1" smtClean="0"/>
              <a:t>liebsten</a:t>
            </a:r>
            <a:r>
              <a:rPr lang="cs-CZ" sz="2000" dirty="0" smtClean="0"/>
              <a:t> </a:t>
            </a:r>
            <a:r>
              <a:rPr lang="cs-CZ" sz="2000" dirty="0" err="1" smtClean="0"/>
              <a:t>an</a:t>
            </a:r>
            <a:r>
              <a:rPr lang="cs-CZ" sz="2000" dirty="0" smtClean="0"/>
              <a:t>? </a:t>
            </a:r>
            <a:r>
              <a:rPr lang="cs-CZ" sz="2000" dirty="0" err="1" smtClean="0"/>
              <a:t>Warum</a:t>
            </a:r>
            <a:r>
              <a:rPr lang="cs-CZ" sz="2000" dirty="0" smtClean="0"/>
              <a:t>?</a:t>
            </a:r>
          </a:p>
          <a:p>
            <a:r>
              <a:rPr lang="cs-CZ" sz="2000" dirty="0" err="1" smtClean="0"/>
              <a:t>Sind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modebewusst</a:t>
            </a:r>
            <a:r>
              <a:rPr lang="cs-CZ" sz="2000" dirty="0" smtClean="0"/>
              <a:t>?</a:t>
            </a:r>
          </a:p>
          <a:p>
            <a:r>
              <a:rPr lang="cs-CZ" sz="2000" dirty="0" err="1" smtClean="0"/>
              <a:t>Kaufen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manchmal</a:t>
            </a:r>
            <a:r>
              <a:rPr lang="cs-CZ" sz="2000" dirty="0" smtClean="0"/>
              <a:t> </a:t>
            </a:r>
            <a:r>
              <a:rPr lang="cs-CZ" sz="2000" dirty="0" err="1" smtClean="0"/>
              <a:t>Ihre</a:t>
            </a:r>
            <a:r>
              <a:rPr lang="cs-CZ" sz="2000" dirty="0" smtClean="0"/>
              <a:t> </a:t>
            </a:r>
            <a:r>
              <a:rPr lang="cs-CZ" sz="2000" dirty="0" err="1" smtClean="0"/>
              <a:t>Kleidung</a:t>
            </a:r>
            <a:r>
              <a:rPr lang="cs-CZ" sz="2000" dirty="0" smtClean="0"/>
              <a:t> in </a:t>
            </a:r>
            <a:r>
              <a:rPr lang="cs-CZ" sz="2000" dirty="0" err="1" smtClean="0"/>
              <a:t>Secondhandläden</a:t>
            </a:r>
            <a:r>
              <a:rPr lang="cs-CZ" sz="2000" dirty="0" smtClean="0"/>
              <a:t>? </a:t>
            </a:r>
            <a:r>
              <a:rPr lang="cs-CZ" sz="2000" dirty="0" err="1" smtClean="0"/>
              <a:t>Warum</a:t>
            </a:r>
            <a:r>
              <a:rPr lang="cs-CZ" sz="2000" dirty="0" smtClean="0"/>
              <a:t> </a:t>
            </a:r>
            <a:r>
              <a:rPr lang="cs-CZ" sz="2000" dirty="0" err="1" smtClean="0"/>
              <a:t>ja</a:t>
            </a:r>
            <a:r>
              <a:rPr lang="cs-CZ" sz="2000" dirty="0" smtClean="0"/>
              <a:t>?/</a:t>
            </a:r>
            <a:r>
              <a:rPr lang="cs-CZ" sz="2000" dirty="0" err="1" smtClean="0"/>
              <a:t>Warum</a:t>
            </a:r>
            <a:r>
              <a:rPr lang="cs-CZ" sz="2000" dirty="0" smtClean="0"/>
              <a:t> </a:t>
            </a:r>
            <a:r>
              <a:rPr lang="cs-CZ" sz="2000" dirty="0" err="1" smtClean="0"/>
              <a:t>nicht</a:t>
            </a:r>
            <a:r>
              <a:rPr lang="cs-CZ" sz="2000" dirty="0" smtClean="0"/>
              <a:t>?</a:t>
            </a:r>
          </a:p>
          <a:p>
            <a:r>
              <a:rPr lang="cs-CZ" sz="2000" dirty="0" err="1" smtClean="0"/>
              <a:t>Haben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schon</a:t>
            </a:r>
            <a:r>
              <a:rPr lang="cs-CZ" sz="2000" dirty="0" smtClean="0"/>
              <a:t> </a:t>
            </a:r>
            <a:r>
              <a:rPr lang="cs-CZ" sz="2000" dirty="0" err="1" smtClean="0"/>
              <a:t>im</a:t>
            </a:r>
            <a:r>
              <a:rPr lang="cs-CZ" sz="2000" dirty="0" smtClean="0"/>
              <a:t> Internet </a:t>
            </a:r>
            <a:r>
              <a:rPr lang="cs-CZ" sz="2000" dirty="0" err="1" smtClean="0"/>
              <a:t>Kleidung</a:t>
            </a:r>
            <a:r>
              <a:rPr lang="cs-CZ" sz="2000" dirty="0" smtClean="0"/>
              <a:t> </a:t>
            </a:r>
            <a:r>
              <a:rPr lang="cs-CZ" sz="2000" dirty="0" err="1" smtClean="0"/>
              <a:t>gekauft</a:t>
            </a:r>
            <a:r>
              <a:rPr lang="cs-CZ" sz="2000" dirty="0" smtClean="0"/>
              <a:t>? </a:t>
            </a:r>
            <a:r>
              <a:rPr lang="cs-CZ" sz="2000" dirty="0" err="1" smtClean="0"/>
              <a:t>Warum</a:t>
            </a:r>
            <a:r>
              <a:rPr lang="cs-CZ" sz="2000" dirty="0" smtClean="0"/>
              <a:t> </a:t>
            </a:r>
            <a:r>
              <a:rPr lang="cs-CZ" sz="2000" dirty="0" err="1" smtClean="0"/>
              <a:t>ja</a:t>
            </a:r>
            <a:r>
              <a:rPr lang="cs-CZ" sz="2000" dirty="0" smtClean="0"/>
              <a:t>?/</a:t>
            </a:r>
            <a:r>
              <a:rPr lang="cs-CZ" sz="2000" dirty="0" err="1" smtClean="0"/>
              <a:t>Warum</a:t>
            </a:r>
            <a:r>
              <a:rPr lang="cs-CZ" sz="2000" dirty="0" smtClean="0"/>
              <a:t> </a:t>
            </a:r>
            <a:r>
              <a:rPr lang="cs-CZ" sz="2000" dirty="0" err="1" smtClean="0"/>
              <a:t>nicht</a:t>
            </a:r>
            <a:r>
              <a:rPr lang="cs-CZ" sz="2000" dirty="0" smtClean="0"/>
              <a:t>?</a:t>
            </a:r>
          </a:p>
          <a:p>
            <a:r>
              <a:rPr lang="cs-CZ" sz="2000" dirty="0" err="1" smtClean="0"/>
              <a:t>Wie</a:t>
            </a:r>
            <a:r>
              <a:rPr lang="cs-CZ" sz="2000" dirty="0" smtClean="0"/>
              <a:t> </a:t>
            </a:r>
            <a:r>
              <a:rPr lang="cs-CZ" sz="2000" dirty="0" err="1" smtClean="0"/>
              <a:t>gefällt</a:t>
            </a:r>
            <a:r>
              <a:rPr lang="cs-CZ" sz="2000" dirty="0" smtClean="0"/>
              <a:t> </a:t>
            </a:r>
            <a:r>
              <a:rPr lang="cs-CZ" sz="2000" dirty="0" err="1" smtClean="0"/>
              <a:t>Ihnen</a:t>
            </a:r>
            <a:r>
              <a:rPr lang="cs-CZ" sz="2000" dirty="0" smtClean="0"/>
              <a:t> </a:t>
            </a:r>
            <a:r>
              <a:rPr lang="cs-CZ" sz="2000" dirty="0" err="1" smtClean="0"/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heutige</a:t>
            </a:r>
            <a:r>
              <a:rPr lang="cs-CZ" sz="2000" dirty="0" smtClean="0"/>
              <a:t> Mode?</a:t>
            </a:r>
          </a:p>
          <a:p>
            <a:r>
              <a:rPr lang="cs-CZ" sz="2000" dirty="0" err="1" smtClean="0"/>
              <a:t>Was</a:t>
            </a:r>
            <a:r>
              <a:rPr lang="cs-CZ" sz="2000" dirty="0" smtClean="0"/>
              <a:t> </a:t>
            </a:r>
            <a:r>
              <a:rPr lang="cs-CZ" sz="2000" dirty="0" err="1" smtClean="0"/>
              <a:t>meinen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über</a:t>
            </a:r>
            <a:r>
              <a:rPr lang="cs-CZ" sz="2000" dirty="0" smtClean="0"/>
              <a:t> </a:t>
            </a:r>
            <a:r>
              <a:rPr lang="cs-CZ" sz="2000" dirty="0" err="1" smtClean="0"/>
              <a:t>einheitliche</a:t>
            </a:r>
            <a:r>
              <a:rPr lang="cs-CZ" sz="2000" dirty="0" smtClean="0"/>
              <a:t> </a:t>
            </a:r>
            <a:r>
              <a:rPr lang="cs-CZ" sz="2000" dirty="0" err="1" smtClean="0"/>
              <a:t>Schulkleidung</a:t>
            </a:r>
            <a:r>
              <a:rPr lang="cs-CZ" sz="2000" dirty="0" smtClean="0"/>
              <a:t>?</a:t>
            </a:r>
          </a:p>
          <a:p>
            <a:r>
              <a:rPr lang="cs-CZ" sz="2000" dirty="0" err="1" smtClean="0"/>
              <a:t>Würden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Jeans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jeder</a:t>
            </a:r>
            <a:r>
              <a:rPr lang="cs-CZ" sz="2000" dirty="0" smtClean="0"/>
              <a:t> </a:t>
            </a:r>
            <a:r>
              <a:rPr lang="cs-CZ" sz="2000" dirty="0" err="1" smtClean="0"/>
              <a:t>Gelegenheit</a:t>
            </a:r>
            <a:r>
              <a:rPr lang="cs-CZ" sz="2000" dirty="0" smtClean="0"/>
              <a:t> </a:t>
            </a:r>
            <a:r>
              <a:rPr lang="cs-CZ" sz="2000" dirty="0" err="1" smtClean="0"/>
              <a:t>anziehen</a:t>
            </a:r>
            <a:r>
              <a:rPr lang="cs-CZ" sz="2000" dirty="0" smtClean="0"/>
              <a:t>? </a:t>
            </a:r>
            <a:r>
              <a:rPr lang="cs-CZ" sz="2000" dirty="0" err="1" smtClean="0"/>
              <a:t>Warum</a:t>
            </a:r>
            <a:r>
              <a:rPr lang="cs-CZ" sz="2000" dirty="0" smtClean="0"/>
              <a:t> </a:t>
            </a:r>
            <a:r>
              <a:rPr lang="cs-CZ" sz="2000" dirty="0" err="1" smtClean="0"/>
              <a:t>ja</a:t>
            </a:r>
            <a:r>
              <a:rPr lang="cs-CZ" sz="2000" dirty="0" smtClean="0"/>
              <a:t>?/</a:t>
            </a:r>
            <a:r>
              <a:rPr lang="cs-CZ" sz="2000" dirty="0" err="1" smtClean="0"/>
              <a:t>Warum</a:t>
            </a:r>
            <a:r>
              <a:rPr lang="cs-CZ" sz="2000" dirty="0" smtClean="0"/>
              <a:t> </a:t>
            </a:r>
            <a:r>
              <a:rPr lang="cs-CZ" sz="2000" dirty="0" err="1" smtClean="0"/>
              <a:t>nicht</a:t>
            </a:r>
            <a:r>
              <a:rPr lang="cs-CZ" sz="2000" dirty="0" smtClean="0"/>
              <a:t>?</a:t>
            </a:r>
          </a:p>
          <a:p>
            <a:r>
              <a:rPr lang="cs-CZ" sz="2000" dirty="0" err="1" smtClean="0"/>
              <a:t>Was</a:t>
            </a:r>
            <a:r>
              <a:rPr lang="cs-CZ" sz="2000" dirty="0" smtClean="0"/>
              <a:t> </a:t>
            </a:r>
            <a:r>
              <a:rPr lang="cs-CZ" sz="2000" dirty="0" err="1" smtClean="0"/>
              <a:t>würden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einem</a:t>
            </a:r>
            <a:r>
              <a:rPr lang="cs-CZ" sz="2000" dirty="0" smtClean="0"/>
              <a:t> </a:t>
            </a:r>
            <a:r>
              <a:rPr lang="cs-CZ" sz="2000" dirty="0" err="1" smtClean="0"/>
              <a:t>Vorstellungsgespräch</a:t>
            </a:r>
            <a:r>
              <a:rPr lang="cs-CZ" sz="2000" dirty="0" smtClean="0"/>
              <a:t> </a:t>
            </a:r>
            <a:r>
              <a:rPr lang="cs-CZ" sz="2000" dirty="0" err="1" smtClean="0"/>
              <a:t>anziehen</a:t>
            </a:r>
            <a:r>
              <a:rPr lang="cs-CZ" sz="2000" dirty="0" smtClean="0"/>
              <a:t>?</a:t>
            </a:r>
          </a:p>
          <a:p>
            <a:r>
              <a:rPr lang="cs-CZ" sz="2000" dirty="0" err="1" smtClean="0"/>
              <a:t>Was</a:t>
            </a:r>
            <a:r>
              <a:rPr lang="cs-CZ" sz="2000" dirty="0" smtClean="0"/>
              <a:t> </a:t>
            </a:r>
            <a:r>
              <a:rPr lang="cs-CZ" sz="2000" dirty="0" err="1" smtClean="0"/>
              <a:t>bedeutet</a:t>
            </a:r>
            <a:r>
              <a:rPr lang="cs-CZ" sz="2000" dirty="0" smtClean="0"/>
              <a:t> es, </a:t>
            </a:r>
            <a:r>
              <a:rPr lang="cs-CZ" sz="2000" dirty="0" err="1" smtClean="0"/>
              <a:t>seinen</a:t>
            </a:r>
            <a:r>
              <a:rPr lang="cs-CZ" sz="2000" dirty="0" smtClean="0"/>
              <a:t> </a:t>
            </a:r>
            <a:r>
              <a:rPr lang="cs-CZ" sz="2000" dirty="0" err="1" smtClean="0"/>
              <a:t>eigenen</a:t>
            </a:r>
            <a:r>
              <a:rPr lang="cs-CZ" sz="2000" dirty="0" smtClean="0"/>
              <a:t> </a:t>
            </a:r>
            <a:r>
              <a:rPr lang="cs-CZ" sz="2000" dirty="0" err="1" smtClean="0"/>
              <a:t>Stil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finden</a:t>
            </a:r>
            <a:r>
              <a:rPr lang="cs-CZ" sz="2000" dirty="0" smtClean="0"/>
              <a:t>?</a:t>
            </a:r>
          </a:p>
          <a:p>
            <a:endParaRPr lang="cs-CZ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In der </a:t>
            </a:r>
            <a:r>
              <a:rPr lang="cs-CZ" dirty="0" err="1" smtClean="0"/>
              <a:t>Modeboutique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möchten</a:t>
            </a:r>
            <a:r>
              <a:rPr lang="cs-CZ" sz="2400" dirty="0" smtClean="0"/>
              <a:t> </a:t>
            </a:r>
            <a:r>
              <a:rPr lang="cs-CZ" sz="2400" dirty="0" err="1" smtClean="0"/>
              <a:t>einen</a:t>
            </a:r>
            <a:r>
              <a:rPr lang="cs-CZ" sz="2400" dirty="0" smtClean="0"/>
              <a:t> </a:t>
            </a:r>
            <a:r>
              <a:rPr lang="cs-CZ" sz="2400" dirty="0" err="1" smtClean="0"/>
              <a:t>Pulli</a:t>
            </a:r>
            <a:r>
              <a:rPr lang="cs-CZ" sz="2400" dirty="0" smtClean="0"/>
              <a:t>/</a:t>
            </a:r>
            <a:r>
              <a:rPr lang="cs-CZ" sz="2400" dirty="0" err="1" smtClean="0"/>
              <a:t>eine</a:t>
            </a:r>
            <a:r>
              <a:rPr lang="cs-CZ" sz="2400" dirty="0" smtClean="0"/>
              <a:t> </a:t>
            </a:r>
            <a:r>
              <a:rPr lang="cs-CZ" sz="2400" dirty="0" err="1" smtClean="0"/>
              <a:t>Jeans</a:t>
            </a:r>
            <a:r>
              <a:rPr lang="cs-CZ" sz="2400" dirty="0" smtClean="0"/>
              <a:t>/</a:t>
            </a:r>
            <a:r>
              <a:rPr lang="cs-CZ" sz="2400" dirty="0" err="1" smtClean="0"/>
              <a:t>ein</a:t>
            </a:r>
            <a:r>
              <a:rPr lang="cs-CZ" sz="2400" dirty="0" smtClean="0"/>
              <a:t> </a:t>
            </a:r>
            <a:r>
              <a:rPr lang="cs-CZ" sz="2400" dirty="0" err="1" smtClean="0"/>
              <a:t>Kleid</a:t>
            </a:r>
            <a:r>
              <a:rPr lang="cs-CZ" sz="2400" dirty="0" smtClean="0"/>
              <a:t> </a:t>
            </a:r>
            <a:r>
              <a:rPr lang="cs-CZ" sz="2400" dirty="0" err="1" smtClean="0"/>
              <a:t>kaufen</a:t>
            </a:r>
            <a:r>
              <a:rPr lang="cs-CZ" sz="2400" dirty="0" smtClean="0"/>
              <a:t>. </a:t>
            </a:r>
            <a:r>
              <a:rPr lang="cs-CZ" sz="2400" dirty="0" err="1" smtClean="0"/>
              <a:t>Lassen</a:t>
            </a:r>
            <a:r>
              <a:rPr lang="cs-CZ" sz="2400" dirty="0" smtClean="0"/>
              <a:t>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sich</a:t>
            </a:r>
            <a:r>
              <a:rPr lang="cs-CZ" sz="2400" dirty="0" smtClean="0"/>
              <a:t> </a:t>
            </a:r>
            <a:r>
              <a:rPr lang="cs-CZ" sz="2400" dirty="0" err="1" smtClean="0"/>
              <a:t>vom</a:t>
            </a:r>
            <a:r>
              <a:rPr lang="cs-CZ" sz="2400" dirty="0" smtClean="0"/>
              <a:t> </a:t>
            </a:r>
            <a:r>
              <a:rPr lang="cs-CZ" sz="2400" dirty="0" err="1" smtClean="0"/>
              <a:t>Verkäufer</a:t>
            </a:r>
            <a:r>
              <a:rPr lang="cs-CZ" sz="2400" dirty="0" smtClean="0"/>
              <a:t>/</a:t>
            </a:r>
            <a:r>
              <a:rPr lang="cs-CZ" sz="2400" dirty="0" err="1" smtClean="0"/>
              <a:t>von</a:t>
            </a:r>
            <a:r>
              <a:rPr lang="cs-CZ" sz="2400" dirty="0" smtClean="0"/>
              <a:t> der </a:t>
            </a:r>
            <a:r>
              <a:rPr lang="cs-CZ" sz="2400" dirty="0" err="1" smtClean="0"/>
              <a:t>Verkäuferin</a:t>
            </a:r>
            <a:r>
              <a:rPr lang="cs-CZ" sz="2400" dirty="0" smtClean="0"/>
              <a:t> </a:t>
            </a:r>
            <a:r>
              <a:rPr lang="cs-CZ" sz="2400" dirty="0" err="1" smtClean="0"/>
              <a:t>beraten</a:t>
            </a:r>
            <a:r>
              <a:rPr lang="cs-CZ" sz="2400" dirty="0" smtClean="0"/>
              <a:t>. </a:t>
            </a:r>
            <a:r>
              <a:rPr lang="cs-CZ" sz="2400" dirty="0" err="1" smtClean="0"/>
              <a:t>Verwenden</a:t>
            </a:r>
            <a:r>
              <a:rPr lang="cs-CZ" sz="2400" dirty="0" smtClean="0"/>
              <a:t> </a:t>
            </a: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Redemittel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Schaufenster</a:t>
            </a:r>
            <a:r>
              <a:rPr lang="cs-CZ" sz="2400" dirty="0" smtClean="0"/>
              <a:t> – </a:t>
            </a:r>
            <a:r>
              <a:rPr lang="cs-CZ" sz="2400" dirty="0" err="1" smtClean="0"/>
              <a:t>Modell</a:t>
            </a:r>
            <a:r>
              <a:rPr lang="cs-CZ" sz="2400" dirty="0" smtClean="0"/>
              <a:t> – </a:t>
            </a:r>
            <a:r>
              <a:rPr lang="cs-CZ" sz="2400" dirty="0" err="1" smtClean="0"/>
              <a:t>anprobieren</a:t>
            </a:r>
            <a:r>
              <a:rPr lang="cs-CZ" sz="2400" dirty="0" smtClean="0"/>
              <a:t> – </a:t>
            </a:r>
            <a:r>
              <a:rPr lang="cs-CZ" sz="2400" dirty="0" err="1" smtClean="0"/>
              <a:t>Größe</a:t>
            </a:r>
            <a:r>
              <a:rPr lang="cs-CZ" sz="2400" dirty="0" smtClean="0"/>
              <a:t> – </a:t>
            </a:r>
            <a:r>
              <a:rPr lang="cs-CZ" sz="2400" dirty="0" err="1" smtClean="0"/>
              <a:t>Farbe</a:t>
            </a:r>
            <a:r>
              <a:rPr lang="cs-CZ" sz="2400" dirty="0" smtClean="0"/>
              <a:t> – </a:t>
            </a:r>
            <a:r>
              <a:rPr lang="cs-CZ" sz="2400" dirty="0" err="1" smtClean="0"/>
              <a:t>gefällt</a:t>
            </a:r>
            <a:r>
              <a:rPr lang="cs-CZ" sz="2400" dirty="0" smtClean="0"/>
              <a:t> (</a:t>
            </a:r>
            <a:r>
              <a:rPr lang="cs-CZ" sz="2400" dirty="0" err="1" smtClean="0"/>
              <a:t>nicht</a:t>
            </a:r>
            <a:r>
              <a:rPr lang="cs-CZ" sz="2400" dirty="0" smtClean="0"/>
              <a:t>), </a:t>
            </a:r>
          </a:p>
          <a:p>
            <a:pPr>
              <a:buNone/>
            </a:pPr>
            <a:r>
              <a:rPr lang="cs-CZ" sz="2400" dirty="0" smtClean="0"/>
              <a:t>     </a:t>
            </a:r>
            <a:r>
              <a:rPr lang="cs-CZ" sz="2400" dirty="0" err="1" smtClean="0"/>
              <a:t>weil</a:t>
            </a:r>
            <a:r>
              <a:rPr lang="cs-CZ" sz="2400" dirty="0" smtClean="0"/>
              <a:t> ….. </a:t>
            </a:r>
            <a:r>
              <a:rPr lang="cs-CZ" sz="2400" dirty="0" err="1"/>
              <a:t>z</a:t>
            </a:r>
            <a:r>
              <a:rPr lang="cs-CZ" sz="2400" dirty="0" err="1" smtClean="0"/>
              <a:t>u</a:t>
            </a:r>
            <a:r>
              <a:rPr lang="cs-CZ" sz="2400" dirty="0" smtClean="0"/>
              <a:t> </a:t>
            </a:r>
            <a:r>
              <a:rPr lang="cs-CZ" sz="2400" dirty="0" err="1" smtClean="0"/>
              <a:t>lang</a:t>
            </a:r>
            <a:r>
              <a:rPr lang="cs-CZ" sz="2400" dirty="0" smtClean="0"/>
              <a:t>/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eng</a:t>
            </a:r>
            <a:r>
              <a:rPr lang="cs-CZ" sz="2400" dirty="0" smtClean="0"/>
              <a:t>/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weit</a:t>
            </a:r>
            <a:r>
              <a:rPr lang="cs-CZ" sz="2400" dirty="0" smtClean="0"/>
              <a:t> – </a:t>
            </a:r>
            <a:r>
              <a:rPr lang="cs-CZ" sz="2400" dirty="0" err="1" smtClean="0"/>
              <a:t>nicht</a:t>
            </a:r>
            <a:r>
              <a:rPr lang="cs-CZ" sz="2400" dirty="0" smtClean="0"/>
              <a:t> </a:t>
            </a:r>
            <a:r>
              <a:rPr lang="cs-CZ" sz="2400" dirty="0" err="1" smtClean="0"/>
              <a:t>passen</a:t>
            </a:r>
            <a:r>
              <a:rPr lang="cs-CZ" sz="2400" dirty="0" smtClean="0"/>
              <a:t> – </a:t>
            </a:r>
            <a:r>
              <a:rPr lang="cs-CZ" sz="2400" dirty="0" err="1" smtClean="0"/>
              <a:t>Material</a:t>
            </a:r>
            <a:r>
              <a:rPr lang="cs-CZ" sz="2400" dirty="0" smtClean="0"/>
              <a:t> – </a:t>
            </a:r>
            <a:r>
              <a:rPr lang="cs-CZ" sz="2400" dirty="0" err="1" smtClean="0"/>
              <a:t>umtauschen</a:t>
            </a:r>
            <a:r>
              <a:rPr lang="cs-CZ" sz="2400" dirty="0" smtClean="0"/>
              <a:t> – </a:t>
            </a:r>
            <a:r>
              <a:rPr lang="cs-CZ" sz="2400" dirty="0" err="1" smtClean="0"/>
              <a:t>Preis</a:t>
            </a:r>
            <a:r>
              <a:rPr lang="cs-CZ" sz="2400" dirty="0" smtClean="0"/>
              <a:t> - </a:t>
            </a:r>
            <a:r>
              <a:rPr lang="cs-CZ" sz="2400" dirty="0" err="1" smtClean="0"/>
              <a:t>Sonderangebot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Beschreiben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Bild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dirty="0" err="1" smtClean="0"/>
              <a:t>Zu</a:t>
            </a:r>
            <a:r>
              <a:rPr lang="cs-CZ" sz="1800" dirty="0" smtClean="0"/>
              <a:t>  </a:t>
            </a:r>
            <a:r>
              <a:rPr lang="cs-CZ" sz="1800" dirty="0" err="1" smtClean="0"/>
              <a:t>welcher</a:t>
            </a:r>
            <a:r>
              <a:rPr lang="cs-CZ" sz="1800" dirty="0" smtClean="0"/>
              <a:t> </a:t>
            </a:r>
            <a:r>
              <a:rPr lang="cs-CZ" sz="1800" dirty="0" err="1" smtClean="0"/>
              <a:t>Gelegenheit</a:t>
            </a:r>
            <a:r>
              <a:rPr lang="cs-CZ" sz="1800" dirty="0" smtClean="0"/>
              <a:t> </a:t>
            </a:r>
            <a:r>
              <a:rPr lang="cs-CZ" sz="1800" dirty="0" err="1" smtClean="0"/>
              <a:t>könnte</a:t>
            </a:r>
            <a:r>
              <a:rPr lang="cs-CZ" sz="1800" dirty="0" smtClean="0"/>
              <a:t> man </a:t>
            </a:r>
            <a:r>
              <a:rPr lang="cs-CZ" sz="1800" dirty="0" err="1" smtClean="0"/>
              <a:t>sich</a:t>
            </a:r>
            <a:r>
              <a:rPr lang="cs-CZ" sz="1800" dirty="0" smtClean="0"/>
              <a:t> </a:t>
            </a:r>
            <a:r>
              <a:rPr lang="cs-CZ" sz="1800" dirty="0" err="1" smtClean="0"/>
              <a:t>so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anziehen</a:t>
            </a:r>
            <a:r>
              <a:rPr lang="cs-CZ" sz="1800" dirty="0" smtClean="0"/>
              <a:t>?</a:t>
            </a:r>
            <a:endParaRPr lang="cs-CZ" sz="1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17217" r="17217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err="1" smtClean="0"/>
              <a:t>Wie</a:t>
            </a:r>
            <a:r>
              <a:rPr lang="cs-CZ" sz="2800" dirty="0" smtClean="0"/>
              <a:t> </a:t>
            </a:r>
            <a:r>
              <a:rPr lang="cs-CZ" sz="2800" dirty="0" err="1" smtClean="0"/>
              <a:t>sind</a:t>
            </a:r>
            <a:r>
              <a:rPr lang="cs-CZ" sz="2800" dirty="0" smtClean="0"/>
              <a:t>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Leute</a:t>
            </a:r>
            <a:r>
              <a:rPr lang="cs-CZ" sz="2800" dirty="0" smtClean="0"/>
              <a:t> </a:t>
            </a:r>
            <a:r>
              <a:rPr lang="cs-CZ" sz="2800" dirty="0" err="1" smtClean="0"/>
              <a:t>im</a:t>
            </a:r>
            <a:r>
              <a:rPr lang="cs-CZ" sz="2800" dirty="0" smtClean="0"/>
              <a:t> </a:t>
            </a:r>
            <a:r>
              <a:rPr lang="cs-CZ" sz="2800" dirty="0" err="1" smtClean="0"/>
              <a:t>Büro</a:t>
            </a:r>
            <a:r>
              <a:rPr lang="cs-CZ" sz="2800" dirty="0" smtClean="0"/>
              <a:t> </a:t>
            </a:r>
            <a:r>
              <a:rPr lang="cs-CZ" sz="2800" dirty="0" err="1" smtClean="0"/>
              <a:t>angezogen</a:t>
            </a:r>
            <a:r>
              <a:rPr lang="cs-CZ" sz="2800" dirty="0" smtClean="0"/>
              <a:t>?  </a:t>
            </a:r>
            <a:r>
              <a:rPr lang="cs-CZ" sz="2800" dirty="0" err="1" smtClean="0"/>
              <a:t>Passt</a:t>
            </a:r>
            <a:r>
              <a:rPr lang="cs-CZ" sz="2800" dirty="0" smtClean="0"/>
              <a:t> </a:t>
            </a:r>
            <a:r>
              <a:rPr lang="cs-CZ" sz="2800" dirty="0" err="1" smtClean="0"/>
              <a:t>ihre</a:t>
            </a:r>
            <a:r>
              <a:rPr lang="cs-CZ" sz="2800" dirty="0" smtClean="0"/>
              <a:t> </a:t>
            </a:r>
            <a:r>
              <a:rPr lang="cs-CZ" sz="2800" dirty="0" err="1" smtClean="0"/>
              <a:t>Kleidung</a:t>
            </a:r>
            <a:r>
              <a:rPr lang="cs-CZ" sz="2800" dirty="0" smtClean="0"/>
              <a:t> </a:t>
            </a:r>
            <a:r>
              <a:rPr lang="cs-CZ" sz="2800" dirty="0" err="1" smtClean="0"/>
              <a:t>ins</a:t>
            </a:r>
            <a:r>
              <a:rPr lang="cs-CZ" sz="2800" dirty="0" smtClean="0"/>
              <a:t> </a:t>
            </a:r>
            <a:r>
              <a:rPr lang="cs-CZ" sz="2800" dirty="0" err="1" smtClean="0"/>
              <a:t>Büro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3049" y="2132856"/>
            <a:ext cx="630490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Sagen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,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anziehen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In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Schule</a:t>
            </a:r>
            <a:r>
              <a:rPr lang="cs-CZ" sz="2800" dirty="0" smtClean="0"/>
              <a:t> – </a:t>
            </a:r>
            <a:r>
              <a:rPr lang="cs-CZ" sz="2800" dirty="0" err="1" smtClean="0"/>
              <a:t>Jeans</a:t>
            </a:r>
            <a:r>
              <a:rPr lang="cs-CZ" sz="2800" dirty="0" smtClean="0"/>
              <a:t> – </a:t>
            </a:r>
            <a:r>
              <a:rPr lang="cs-CZ" sz="2800" dirty="0" err="1" smtClean="0"/>
              <a:t>blau</a:t>
            </a:r>
            <a:r>
              <a:rPr lang="cs-CZ" sz="2800" dirty="0" smtClean="0"/>
              <a:t>, </a:t>
            </a: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Pulli</a:t>
            </a:r>
            <a:r>
              <a:rPr lang="cs-CZ" sz="2800" dirty="0" smtClean="0"/>
              <a:t> – </a:t>
            </a:r>
            <a:r>
              <a:rPr lang="cs-CZ" sz="2800" dirty="0" err="1" smtClean="0"/>
              <a:t>gestreift</a:t>
            </a:r>
            <a:endParaRPr lang="cs-CZ" sz="2800" dirty="0" smtClean="0"/>
          </a:p>
          <a:p>
            <a:r>
              <a:rPr lang="cs-CZ" sz="2800" dirty="0" smtClean="0"/>
              <a:t>In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Disco</a:t>
            </a:r>
            <a:r>
              <a:rPr lang="cs-CZ" sz="2800" dirty="0" smtClean="0"/>
              <a:t> – </a:t>
            </a:r>
            <a:r>
              <a:rPr lang="cs-CZ" sz="2800" dirty="0" err="1" smtClean="0"/>
              <a:t>ein</a:t>
            </a:r>
            <a:r>
              <a:rPr lang="cs-CZ" sz="2800" dirty="0" smtClean="0"/>
              <a:t> Rock – </a:t>
            </a:r>
            <a:r>
              <a:rPr lang="cs-CZ" sz="2800" dirty="0" err="1" smtClean="0"/>
              <a:t>eng</a:t>
            </a:r>
            <a:r>
              <a:rPr lang="cs-CZ" sz="2800" dirty="0" smtClean="0"/>
              <a:t>, </a:t>
            </a:r>
            <a:r>
              <a:rPr lang="cs-CZ" sz="2800" dirty="0" err="1" smtClean="0"/>
              <a:t>schwarz</a:t>
            </a:r>
            <a:r>
              <a:rPr lang="cs-CZ" sz="2800" dirty="0" smtClean="0"/>
              <a:t>, </a:t>
            </a:r>
            <a:r>
              <a:rPr lang="cs-CZ" sz="2800" dirty="0" err="1" smtClean="0"/>
              <a:t>ein</a:t>
            </a:r>
            <a:r>
              <a:rPr lang="cs-CZ" sz="2800" dirty="0" smtClean="0"/>
              <a:t> – T-</a:t>
            </a:r>
            <a:r>
              <a:rPr lang="cs-CZ" sz="2800" dirty="0" err="1" smtClean="0"/>
              <a:t>Shirt</a:t>
            </a:r>
            <a:r>
              <a:rPr lang="cs-CZ" sz="2800" dirty="0" smtClean="0"/>
              <a:t> – </a:t>
            </a:r>
            <a:r>
              <a:rPr lang="cs-CZ" sz="2800" dirty="0" err="1" smtClean="0"/>
              <a:t>gelb</a:t>
            </a:r>
            <a:endParaRPr lang="cs-CZ" sz="2800" dirty="0" smtClean="0"/>
          </a:p>
          <a:p>
            <a:r>
              <a:rPr lang="cs-CZ" sz="2800" dirty="0" err="1" smtClean="0"/>
              <a:t>Ins</a:t>
            </a:r>
            <a:r>
              <a:rPr lang="cs-CZ" sz="2800" dirty="0" smtClean="0"/>
              <a:t> </a:t>
            </a:r>
            <a:r>
              <a:rPr lang="cs-CZ" sz="2800" dirty="0" err="1" smtClean="0"/>
              <a:t>Theater</a:t>
            </a:r>
            <a:r>
              <a:rPr lang="cs-CZ" sz="2800" dirty="0" smtClean="0"/>
              <a:t> – </a:t>
            </a: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Kleid</a:t>
            </a:r>
            <a:r>
              <a:rPr lang="cs-CZ" sz="2800" dirty="0" smtClean="0"/>
              <a:t> – </a:t>
            </a:r>
            <a:r>
              <a:rPr lang="cs-CZ" sz="2800" dirty="0" err="1" smtClean="0"/>
              <a:t>seiden</a:t>
            </a:r>
            <a:r>
              <a:rPr lang="cs-CZ" sz="2800" dirty="0" smtClean="0"/>
              <a:t> </a:t>
            </a:r>
          </a:p>
          <a:p>
            <a:r>
              <a:rPr lang="cs-CZ" sz="2800" dirty="0" err="1" smtClean="0"/>
              <a:t>Ins</a:t>
            </a:r>
            <a:r>
              <a:rPr lang="cs-CZ" sz="2800" dirty="0" smtClean="0"/>
              <a:t> Kino – </a:t>
            </a: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Kostüm</a:t>
            </a:r>
            <a:r>
              <a:rPr lang="cs-CZ" sz="2800" dirty="0" smtClean="0"/>
              <a:t> – rot, </a:t>
            </a:r>
            <a:r>
              <a:rPr lang="cs-CZ" sz="2800" dirty="0" err="1" smtClean="0"/>
              <a:t>mit</a:t>
            </a:r>
            <a:r>
              <a:rPr lang="cs-CZ" sz="2800" dirty="0" smtClean="0"/>
              <a:t> </a:t>
            </a:r>
            <a:r>
              <a:rPr lang="cs-CZ" sz="2800" dirty="0" err="1" smtClean="0"/>
              <a:t>einer</a:t>
            </a:r>
            <a:r>
              <a:rPr lang="cs-CZ" sz="2800" dirty="0" smtClean="0"/>
              <a:t> </a:t>
            </a:r>
            <a:r>
              <a:rPr lang="cs-CZ" sz="2800" dirty="0" err="1" smtClean="0"/>
              <a:t>Jacke</a:t>
            </a:r>
            <a:r>
              <a:rPr lang="cs-CZ" sz="2800" dirty="0" smtClean="0"/>
              <a:t> – </a:t>
            </a:r>
            <a:r>
              <a:rPr lang="cs-CZ" sz="2800" dirty="0" err="1" smtClean="0"/>
              <a:t>grau</a:t>
            </a:r>
            <a:endParaRPr lang="cs-CZ" sz="2800" dirty="0" smtClean="0"/>
          </a:p>
          <a:p>
            <a:r>
              <a:rPr lang="cs-CZ" sz="2800" dirty="0" err="1" smtClean="0"/>
              <a:t>Für</a:t>
            </a:r>
            <a:r>
              <a:rPr lang="cs-CZ" sz="2800" dirty="0" smtClean="0"/>
              <a:t> </a:t>
            </a:r>
            <a:r>
              <a:rPr lang="cs-CZ" sz="2800" dirty="0" err="1" smtClean="0"/>
              <a:t>einen</a:t>
            </a:r>
            <a:r>
              <a:rPr lang="cs-CZ" sz="2800" dirty="0" smtClean="0"/>
              <a:t> </a:t>
            </a:r>
            <a:r>
              <a:rPr lang="cs-CZ" sz="2800" dirty="0" err="1" smtClean="0"/>
              <a:t>Waldlauf</a:t>
            </a:r>
            <a:r>
              <a:rPr lang="cs-CZ" sz="2800" dirty="0" smtClean="0"/>
              <a:t> – </a:t>
            </a: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Jogginganzug</a:t>
            </a:r>
            <a:r>
              <a:rPr lang="cs-CZ" sz="2800" dirty="0" smtClean="0"/>
              <a:t> – </a:t>
            </a:r>
            <a:r>
              <a:rPr lang="cs-CZ" sz="2800" dirty="0" err="1" smtClean="0"/>
              <a:t>elastisch</a:t>
            </a:r>
            <a:endParaRPr lang="cs-CZ" sz="2800" dirty="0" smtClean="0"/>
          </a:p>
          <a:p>
            <a:r>
              <a:rPr lang="cs-CZ" sz="2800" dirty="0" err="1" smtClean="0"/>
              <a:t>Zu</a:t>
            </a:r>
            <a:r>
              <a:rPr lang="cs-CZ" sz="2800" dirty="0" smtClean="0"/>
              <a:t> </a:t>
            </a:r>
            <a:r>
              <a:rPr lang="cs-CZ" sz="2800" dirty="0" err="1" smtClean="0"/>
              <a:t>dem</a:t>
            </a:r>
            <a:r>
              <a:rPr lang="cs-CZ" sz="2800" dirty="0" smtClean="0"/>
              <a:t> </a:t>
            </a:r>
            <a:r>
              <a:rPr lang="cs-CZ" sz="2800" dirty="0" err="1" smtClean="0"/>
              <a:t>Abiball</a:t>
            </a:r>
            <a:r>
              <a:rPr lang="cs-CZ" sz="2800" dirty="0" smtClean="0"/>
              <a:t> – </a:t>
            </a:r>
            <a:r>
              <a:rPr lang="cs-CZ" sz="2800" dirty="0" err="1" smtClean="0"/>
              <a:t>Pumps</a:t>
            </a:r>
            <a:r>
              <a:rPr lang="cs-CZ" sz="2800" dirty="0" smtClean="0"/>
              <a:t> – braun, </a:t>
            </a:r>
            <a:r>
              <a:rPr lang="cs-CZ" sz="2800" dirty="0" err="1" smtClean="0"/>
              <a:t>mit</a:t>
            </a:r>
            <a:r>
              <a:rPr lang="cs-CZ" sz="2800" dirty="0" smtClean="0"/>
              <a:t> </a:t>
            </a:r>
            <a:r>
              <a:rPr lang="cs-CZ" sz="2800" dirty="0" err="1" smtClean="0"/>
              <a:t>Absätzen</a:t>
            </a:r>
            <a:r>
              <a:rPr lang="cs-CZ" sz="2800" dirty="0" smtClean="0"/>
              <a:t> - hoch</a:t>
            </a:r>
            <a:endParaRPr lang="cs-CZ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Lösung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In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Schule</a:t>
            </a:r>
            <a:r>
              <a:rPr lang="cs-CZ" sz="2400" dirty="0" smtClean="0"/>
              <a:t> </a:t>
            </a:r>
            <a:r>
              <a:rPr lang="cs-CZ" sz="2400" dirty="0" err="1" smtClean="0"/>
              <a:t>ziehe</a:t>
            </a:r>
            <a:r>
              <a:rPr lang="cs-CZ" sz="2400" dirty="0" smtClean="0"/>
              <a:t> </a:t>
            </a:r>
            <a:r>
              <a:rPr lang="cs-CZ" sz="2400" dirty="0" err="1" smtClean="0"/>
              <a:t>ich</a:t>
            </a:r>
            <a:r>
              <a:rPr lang="cs-CZ" sz="2400" dirty="0" smtClean="0"/>
              <a:t> </a:t>
            </a:r>
            <a:r>
              <a:rPr lang="cs-CZ" sz="2400" dirty="0" err="1" smtClean="0"/>
              <a:t>blaue</a:t>
            </a:r>
            <a:r>
              <a:rPr lang="cs-CZ" sz="2400" dirty="0" smtClean="0"/>
              <a:t> </a:t>
            </a:r>
            <a:r>
              <a:rPr lang="cs-CZ" sz="2400" dirty="0" err="1" smtClean="0"/>
              <a:t>Jeans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einen</a:t>
            </a:r>
            <a:r>
              <a:rPr lang="cs-CZ" sz="2400" dirty="0" smtClean="0"/>
              <a:t> </a:t>
            </a:r>
            <a:r>
              <a:rPr lang="cs-CZ" sz="2400" dirty="0" err="1" smtClean="0"/>
              <a:t>gestreiften</a:t>
            </a:r>
            <a:r>
              <a:rPr lang="cs-CZ" sz="2400" dirty="0" smtClean="0"/>
              <a:t> </a:t>
            </a:r>
            <a:r>
              <a:rPr lang="cs-CZ" sz="2400" dirty="0" err="1" smtClean="0"/>
              <a:t>Pulli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In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Disco</a:t>
            </a:r>
            <a:r>
              <a:rPr lang="cs-CZ" sz="2400" dirty="0" smtClean="0"/>
              <a:t> </a:t>
            </a:r>
            <a:r>
              <a:rPr lang="cs-CZ" sz="2400" dirty="0" err="1" smtClean="0"/>
              <a:t>ziehe</a:t>
            </a:r>
            <a:r>
              <a:rPr lang="cs-CZ" sz="2400" dirty="0" smtClean="0"/>
              <a:t> </a:t>
            </a:r>
            <a:r>
              <a:rPr lang="cs-CZ" sz="2400" dirty="0" err="1" smtClean="0"/>
              <a:t>ich</a:t>
            </a:r>
            <a:r>
              <a:rPr lang="cs-CZ" sz="2400" dirty="0" smtClean="0"/>
              <a:t> </a:t>
            </a:r>
            <a:r>
              <a:rPr lang="cs-CZ" sz="2400" dirty="0" err="1" smtClean="0"/>
              <a:t>einen</a:t>
            </a:r>
            <a:r>
              <a:rPr lang="cs-CZ" sz="2400" dirty="0" smtClean="0"/>
              <a:t> </a:t>
            </a:r>
            <a:r>
              <a:rPr lang="cs-CZ" sz="2400" dirty="0" err="1" smtClean="0"/>
              <a:t>engen</a:t>
            </a:r>
            <a:r>
              <a:rPr lang="cs-CZ" sz="2400" dirty="0" smtClean="0"/>
              <a:t>, </a:t>
            </a:r>
            <a:r>
              <a:rPr lang="cs-CZ" sz="2400" dirty="0" err="1" smtClean="0"/>
              <a:t>schwarzen</a:t>
            </a:r>
            <a:r>
              <a:rPr lang="cs-CZ" sz="2400" dirty="0" smtClean="0"/>
              <a:t> Rock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ein</a:t>
            </a:r>
            <a:r>
              <a:rPr lang="cs-CZ" sz="2400" dirty="0" smtClean="0"/>
              <a:t> </a:t>
            </a:r>
            <a:r>
              <a:rPr lang="cs-CZ" sz="2400" dirty="0" err="1" smtClean="0"/>
              <a:t>gelbes</a:t>
            </a:r>
            <a:r>
              <a:rPr lang="cs-CZ" sz="2400" dirty="0" smtClean="0"/>
              <a:t> T-</a:t>
            </a:r>
            <a:r>
              <a:rPr lang="cs-CZ" sz="2400" dirty="0" err="1" smtClean="0"/>
              <a:t>Shirt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Ins</a:t>
            </a:r>
            <a:r>
              <a:rPr lang="cs-CZ" sz="2400" dirty="0" smtClean="0"/>
              <a:t> </a:t>
            </a:r>
            <a:r>
              <a:rPr lang="cs-CZ" sz="2400" dirty="0" err="1" smtClean="0"/>
              <a:t>Theater</a:t>
            </a:r>
            <a:r>
              <a:rPr lang="cs-CZ" sz="2400" dirty="0" smtClean="0"/>
              <a:t> </a:t>
            </a:r>
            <a:r>
              <a:rPr lang="cs-CZ" sz="2400" dirty="0" err="1" smtClean="0"/>
              <a:t>ziehe</a:t>
            </a:r>
            <a:r>
              <a:rPr lang="cs-CZ" sz="2400" dirty="0" smtClean="0"/>
              <a:t> </a:t>
            </a:r>
            <a:r>
              <a:rPr lang="cs-CZ" sz="2400" dirty="0" err="1" smtClean="0"/>
              <a:t>ich</a:t>
            </a:r>
            <a:r>
              <a:rPr lang="cs-CZ" sz="2400" dirty="0" smtClean="0"/>
              <a:t> </a:t>
            </a:r>
            <a:r>
              <a:rPr lang="cs-CZ" sz="2400" dirty="0" err="1" smtClean="0"/>
              <a:t>ein</a:t>
            </a:r>
            <a:r>
              <a:rPr lang="cs-CZ" sz="2400" dirty="0" smtClean="0"/>
              <a:t> </a:t>
            </a:r>
            <a:r>
              <a:rPr lang="cs-CZ" sz="2400" dirty="0" err="1" smtClean="0"/>
              <a:t>seidenes</a:t>
            </a:r>
            <a:r>
              <a:rPr lang="cs-CZ" sz="2400" dirty="0" smtClean="0"/>
              <a:t> </a:t>
            </a:r>
            <a:r>
              <a:rPr lang="cs-CZ" sz="2400" dirty="0" err="1" smtClean="0"/>
              <a:t>Kleid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Ins</a:t>
            </a:r>
            <a:r>
              <a:rPr lang="cs-CZ" sz="2400" dirty="0" smtClean="0"/>
              <a:t> Kino </a:t>
            </a:r>
            <a:r>
              <a:rPr lang="cs-CZ" sz="2400" dirty="0" err="1" smtClean="0"/>
              <a:t>ziehe</a:t>
            </a:r>
            <a:r>
              <a:rPr lang="cs-CZ" sz="2400" dirty="0" smtClean="0"/>
              <a:t> </a:t>
            </a:r>
            <a:r>
              <a:rPr lang="cs-CZ" sz="2400" dirty="0" err="1" smtClean="0"/>
              <a:t>ich</a:t>
            </a:r>
            <a:r>
              <a:rPr lang="cs-CZ" sz="2400" dirty="0" smtClean="0"/>
              <a:t> </a:t>
            </a:r>
            <a:r>
              <a:rPr lang="cs-CZ" sz="2400" dirty="0" err="1" smtClean="0"/>
              <a:t>ein</a:t>
            </a:r>
            <a:r>
              <a:rPr lang="cs-CZ" sz="2400" dirty="0" smtClean="0"/>
              <a:t> </a:t>
            </a:r>
            <a:r>
              <a:rPr lang="cs-CZ" sz="2400" dirty="0" err="1" smtClean="0"/>
              <a:t>rotes</a:t>
            </a:r>
            <a:r>
              <a:rPr lang="cs-CZ" sz="2400" dirty="0" smtClean="0"/>
              <a:t> </a:t>
            </a:r>
            <a:r>
              <a:rPr lang="cs-CZ" sz="2400" dirty="0" err="1" smtClean="0"/>
              <a:t>Kostüm</a:t>
            </a:r>
            <a:r>
              <a:rPr lang="cs-CZ" sz="2400" dirty="0" smtClean="0"/>
              <a:t> </a:t>
            </a:r>
            <a:r>
              <a:rPr lang="cs-CZ" sz="2400" dirty="0" err="1" smtClean="0"/>
              <a:t>mit</a:t>
            </a:r>
            <a:r>
              <a:rPr lang="cs-CZ" sz="2400" dirty="0" smtClean="0"/>
              <a:t> </a:t>
            </a:r>
            <a:r>
              <a:rPr lang="cs-CZ" sz="2400" dirty="0" err="1" smtClean="0"/>
              <a:t>einer</a:t>
            </a:r>
            <a:r>
              <a:rPr lang="cs-CZ" sz="2400" dirty="0" smtClean="0"/>
              <a:t> </a:t>
            </a:r>
            <a:r>
              <a:rPr lang="cs-CZ" sz="2400" dirty="0" err="1" smtClean="0"/>
              <a:t>grauen</a:t>
            </a:r>
            <a:r>
              <a:rPr lang="cs-CZ" sz="2400" dirty="0" smtClean="0"/>
              <a:t> </a:t>
            </a:r>
            <a:r>
              <a:rPr lang="cs-CZ" sz="2400" dirty="0" err="1" smtClean="0"/>
              <a:t>Jacke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Für</a:t>
            </a:r>
            <a:r>
              <a:rPr lang="cs-CZ" sz="2400" dirty="0" smtClean="0"/>
              <a:t> </a:t>
            </a:r>
            <a:r>
              <a:rPr lang="cs-CZ" sz="2400" dirty="0" err="1" smtClean="0"/>
              <a:t>einen</a:t>
            </a:r>
            <a:r>
              <a:rPr lang="cs-CZ" sz="2400" dirty="0" smtClean="0"/>
              <a:t> </a:t>
            </a:r>
            <a:r>
              <a:rPr lang="cs-CZ" sz="2400" dirty="0" err="1" smtClean="0"/>
              <a:t>Waldlauf</a:t>
            </a:r>
            <a:r>
              <a:rPr lang="cs-CZ" sz="2400" dirty="0" smtClean="0"/>
              <a:t> </a:t>
            </a:r>
            <a:r>
              <a:rPr lang="cs-CZ" sz="2400" dirty="0" err="1" smtClean="0"/>
              <a:t>ziehe</a:t>
            </a:r>
            <a:r>
              <a:rPr lang="cs-CZ" sz="2400" dirty="0" smtClean="0"/>
              <a:t> </a:t>
            </a:r>
            <a:r>
              <a:rPr lang="cs-CZ" sz="2400" dirty="0" err="1" smtClean="0"/>
              <a:t>ich</a:t>
            </a:r>
            <a:r>
              <a:rPr lang="cs-CZ" sz="2400" dirty="0" smtClean="0"/>
              <a:t> </a:t>
            </a:r>
            <a:r>
              <a:rPr lang="cs-CZ" sz="2400" dirty="0" err="1" smtClean="0"/>
              <a:t>einen</a:t>
            </a:r>
            <a:r>
              <a:rPr lang="cs-CZ" sz="2400" dirty="0" smtClean="0"/>
              <a:t> </a:t>
            </a:r>
            <a:r>
              <a:rPr lang="cs-CZ" sz="2400" dirty="0" err="1" smtClean="0"/>
              <a:t>elastischen</a:t>
            </a:r>
            <a:r>
              <a:rPr lang="cs-CZ" sz="2400" dirty="0" smtClean="0"/>
              <a:t> </a:t>
            </a:r>
            <a:r>
              <a:rPr lang="cs-CZ" sz="2400" dirty="0" err="1" smtClean="0"/>
              <a:t>Joggingsanzug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einem</a:t>
            </a:r>
            <a:r>
              <a:rPr lang="cs-CZ" sz="2400" dirty="0" smtClean="0"/>
              <a:t> </a:t>
            </a:r>
            <a:r>
              <a:rPr lang="cs-CZ" sz="2400" dirty="0" err="1" smtClean="0"/>
              <a:t>Abiball</a:t>
            </a:r>
            <a:r>
              <a:rPr lang="cs-CZ" sz="2400" dirty="0" smtClean="0"/>
              <a:t> </a:t>
            </a:r>
            <a:r>
              <a:rPr lang="cs-CZ" sz="2400" dirty="0" err="1" smtClean="0"/>
              <a:t>ziehe</a:t>
            </a:r>
            <a:r>
              <a:rPr lang="cs-CZ" sz="2400" dirty="0" smtClean="0"/>
              <a:t> </a:t>
            </a:r>
            <a:r>
              <a:rPr lang="cs-CZ" sz="2400" dirty="0" err="1" smtClean="0"/>
              <a:t>ich</a:t>
            </a:r>
            <a:r>
              <a:rPr lang="cs-CZ" sz="2400" dirty="0" smtClean="0"/>
              <a:t> braune </a:t>
            </a:r>
            <a:r>
              <a:rPr lang="cs-CZ" sz="2400" dirty="0" err="1" smtClean="0"/>
              <a:t>Pumps</a:t>
            </a:r>
            <a:r>
              <a:rPr lang="cs-CZ" sz="2400" dirty="0" smtClean="0"/>
              <a:t>  </a:t>
            </a:r>
            <a:r>
              <a:rPr lang="cs-CZ" sz="2400" dirty="0" err="1" smtClean="0"/>
              <a:t>mit</a:t>
            </a:r>
            <a:r>
              <a:rPr lang="cs-CZ" sz="2400" dirty="0" smtClean="0"/>
              <a:t> </a:t>
            </a:r>
            <a:r>
              <a:rPr lang="cs-CZ" sz="2400" dirty="0" err="1" smtClean="0"/>
              <a:t>hohen</a:t>
            </a:r>
            <a:r>
              <a:rPr lang="cs-CZ" sz="2400" dirty="0" smtClean="0"/>
              <a:t> </a:t>
            </a:r>
            <a:r>
              <a:rPr lang="cs-CZ" sz="2400" dirty="0" err="1" smtClean="0"/>
              <a:t>Absätzen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dirty="0" err="1" smtClean="0"/>
              <a:t>Sagen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, </a:t>
            </a:r>
            <a:r>
              <a:rPr lang="cs-CZ" sz="3200" dirty="0" err="1" smtClean="0"/>
              <a:t>zu</a:t>
            </a:r>
            <a:r>
              <a:rPr lang="cs-CZ" sz="3200" dirty="0" smtClean="0"/>
              <a:t> </a:t>
            </a:r>
            <a:r>
              <a:rPr lang="cs-CZ" sz="3200" dirty="0" err="1" smtClean="0"/>
              <a:t>welchen</a:t>
            </a:r>
            <a:r>
              <a:rPr lang="cs-CZ" sz="3200" dirty="0" smtClean="0"/>
              <a:t> </a:t>
            </a:r>
            <a:r>
              <a:rPr lang="cs-CZ" sz="3200" dirty="0" err="1" smtClean="0"/>
              <a:t>Gelegenheiten</a:t>
            </a:r>
            <a:r>
              <a:rPr lang="cs-CZ" sz="3200" dirty="0" smtClean="0"/>
              <a:t> </a:t>
            </a:r>
            <a:r>
              <a:rPr lang="cs-CZ" sz="3200" dirty="0" err="1" smtClean="0"/>
              <a:t>würden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diese</a:t>
            </a:r>
            <a:r>
              <a:rPr lang="cs-CZ" sz="3200" dirty="0" smtClean="0"/>
              <a:t> </a:t>
            </a:r>
            <a:r>
              <a:rPr lang="cs-CZ" sz="3200" dirty="0" err="1" smtClean="0"/>
              <a:t>Kleidungsstücke</a:t>
            </a:r>
            <a:r>
              <a:rPr lang="cs-CZ" sz="3200" dirty="0" smtClean="0"/>
              <a:t> </a:t>
            </a:r>
            <a:r>
              <a:rPr lang="cs-CZ" sz="3200" dirty="0" err="1" smtClean="0"/>
              <a:t>anziehen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rmAutofit/>
          </a:bodyPr>
          <a:lstStyle/>
          <a:p>
            <a:r>
              <a:rPr lang="cs-CZ" sz="2400" dirty="0" err="1" smtClean="0"/>
              <a:t>Lederjacke</a:t>
            </a:r>
            <a:r>
              <a:rPr lang="cs-CZ" sz="2400" dirty="0" smtClean="0"/>
              <a:t>, </a:t>
            </a:r>
            <a:r>
              <a:rPr lang="cs-CZ" sz="2400" dirty="0" err="1" smtClean="0"/>
              <a:t>Regenmantel</a:t>
            </a:r>
            <a:r>
              <a:rPr lang="cs-CZ" sz="2400" dirty="0" smtClean="0"/>
              <a:t>, </a:t>
            </a:r>
            <a:r>
              <a:rPr lang="cs-CZ" sz="2400" dirty="0" err="1" smtClean="0"/>
              <a:t>Bademantel</a:t>
            </a:r>
            <a:r>
              <a:rPr lang="cs-CZ" sz="2400" dirty="0" smtClean="0"/>
              <a:t>, </a:t>
            </a:r>
            <a:r>
              <a:rPr lang="cs-CZ" sz="2400" dirty="0" err="1" smtClean="0"/>
              <a:t>Pelzmantel</a:t>
            </a:r>
            <a:r>
              <a:rPr lang="cs-CZ" sz="2400" dirty="0" smtClean="0"/>
              <a:t>, </a:t>
            </a:r>
            <a:r>
              <a:rPr lang="cs-CZ" sz="2400" dirty="0" err="1" smtClean="0"/>
              <a:t>Rollkragenpullover</a:t>
            </a:r>
            <a:r>
              <a:rPr lang="cs-CZ" sz="2400" dirty="0" smtClean="0"/>
              <a:t>, </a:t>
            </a:r>
            <a:r>
              <a:rPr lang="cs-CZ" sz="2400" dirty="0" err="1" smtClean="0"/>
              <a:t>Bermundashorts</a:t>
            </a:r>
            <a:r>
              <a:rPr lang="cs-CZ" sz="2400" dirty="0" smtClean="0"/>
              <a:t>, </a:t>
            </a:r>
            <a:r>
              <a:rPr lang="cs-CZ" sz="2400" dirty="0" err="1" smtClean="0"/>
              <a:t>Muskelshirt</a:t>
            </a:r>
            <a:r>
              <a:rPr lang="cs-CZ" sz="2400" dirty="0" smtClean="0"/>
              <a:t>, </a:t>
            </a:r>
            <a:r>
              <a:rPr lang="cs-CZ" sz="2400" dirty="0" err="1" smtClean="0"/>
              <a:t>Anzug</a:t>
            </a:r>
            <a:r>
              <a:rPr lang="cs-CZ" sz="2400" dirty="0" smtClean="0"/>
              <a:t>, </a:t>
            </a:r>
            <a:r>
              <a:rPr lang="cs-CZ" sz="2400" dirty="0" err="1" smtClean="0"/>
              <a:t>Abendkleid</a:t>
            </a:r>
            <a:r>
              <a:rPr lang="cs-CZ" sz="2400" dirty="0" smtClean="0"/>
              <a:t>, </a:t>
            </a:r>
            <a:r>
              <a:rPr lang="cs-CZ" sz="2400" dirty="0" err="1" smtClean="0"/>
              <a:t>Unterhemd</a:t>
            </a:r>
            <a:r>
              <a:rPr lang="cs-CZ" sz="2400" dirty="0" smtClean="0"/>
              <a:t>, </a:t>
            </a:r>
            <a:r>
              <a:rPr lang="cs-CZ" sz="2400" dirty="0" err="1" smtClean="0"/>
              <a:t>Winterstiefel</a:t>
            </a:r>
            <a:r>
              <a:rPr lang="cs-CZ" sz="2400" dirty="0" smtClean="0"/>
              <a:t>,  </a:t>
            </a:r>
            <a:r>
              <a:rPr lang="cs-CZ" sz="2400" dirty="0" err="1" smtClean="0"/>
              <a:t>Schleier</a:t>
            </a:r>
            <a:r>
              <a:rPr lang="cs-CZ" sz="2400" dirty="0" smtClean="0"/>
              <a:t>,  </a:t>
            </a:r>
            <a:r>
              <a:rPr lang="cs-CZ" sz="2400" dirty="0" err="1" smtClean="0"/>
              <a:t>Fliege</a:t>
            </a:r>
            <a:r>
              <a:rPr lang="cs-CZ" sz="2400" dirty="0" smtClean="0"/>
              <a:t>, </a:t>
            </a:r>
            <a:r>
              <a:rPr lang="cs-CZ" sz="2400" dirty="0" err="1" smtClean="0"/>
              <a:t>Frack</a:t>
            </a:r>
            <a:r>
              <a:rPr lang="cs-CZ" sz="2400" dirty="0" smtClean="0"/>
              <a:t>, </a:t>
            </a:r>
            <a:r>
              <a:rPr lang="cs-CZ" sz="2400" dirty="0" err="1" smtClean="0"/>
              <a:t>Strumpfhose</a:t>
            </a:r>
            <a:r>
              <a:rPr lang="cs-CZ" sz="2400" dirty="0" smtClean="0"/>
              <a:t>, </a:t>
            </a:r>
            <a:r>
              <a:rPr lang="cs-CZ" sz="2400" dirty="0" err="1" smtClean="0"/>
              <a:t>Hut</a:t>
            </a:r>
            <a:r>
              <a:rPr lang="cs-CZ" sz="2400" dirty="0" smtClean="0"/>
              <a:t>, </a:t>
            </a:r>
            <a:r>
              <a:rPr lang="cs-CZ" sz="2400" dirty="0" err="1" smtClean="0"/>
              <a:t>Badeanzug</a:t>
            </a:r>
            <a:r>
              <a:rPr lang="cs-CZ" sz="2400" dirty="0" smtClean="0"/>
              <a:t>, </a:t>
            </a:r>
            <a:r>
              <a:rPr lang="cs-CZ" sz="2400" dirty="0" err="1" smtClean="0"/>
              <a:t>Mütze</a:t>
            </a:r>
            <a:r>
              <a:rPr lang="cs-CZ" sz="2400" dirty="0" smtClean="0"/>
              <a:t>, </a:t>
            </a:r>
            <a:r>
              <a:rPr lang="cs-CZ" sz="2400" dirty="0" err="1" smtClean="0"/>
              <a:t>Socken</a:t>
            </a:r>
            <a:r>
              <a:rPr lang="cs-CZ" sz="2400" dirty="0" smtClean="0"/>
              <a:t>, </a:t>
            </a:r>
            <a:r>
              <a:rPr lang="cs-CZ" sz="2400" dirty="0" err="1" smtClean="0"/>
              <a:t>knielanger</a:t>
            </a:r>
            <a:r>
              <a:rPr lang="cs-CZ" sz="2400" dirty="0" smtClean="0"/>
              <a:t> Rock, </a:t>
            </a:r>
            <a:r>
              <a:rPr lang="cs-CZ" sz="2400" dirty="0" err="1" smtClean="0"/>
              <a:t>Maxirock</a:t>
            </a:r>
            <a:r>
              <a:rPr lang="cs-CZ" sz="2400" dirty="0" smtClean="0"/>
              <a:t>, Top, </a:t>
            </a:r>
            <a:r>
              <a:rPr lang="cs-CZ" sz="2400" dirty="0" err="1" smtClean="0"/>
              <a:t>Hemd</a:t>
            </a:r>
            <a:r>
              <a:rPr lang="cs-CZ" sz="2400" dirty="0" smtClean="0"/>
              <a:t>, </a:t>
            </a:r>
            <a:r>
              <a:rPr lang="cs-CZ" sz="2400" dirty="0" err="1" smtClean="0"/>
              <a:t>Print</a:t>
            </a:r>
            <a:r>
              <a:rPr lang="cs-CZ" sz="2400" dirty="0" smtClean="0"/>
              <a:t>-</a:t>
            </a:r>
            <a:r>
              <a:rPr lang="cs-CZ" sz="2400" dirty="0" err="1" smtClean="0"/>
              <a:t>Shirt</a:t>
            </a:r>
            <a:r>
              <a:rPr lang="cs-CZ" sz="2400" dirty="0" smtClean="0"/>
              <a:t>, </a:t>
            </a:r>
            <a:r>
              <a:rPr lang="cs-CZ" sz="2400" dirty="0" err="1" smtClean="0"/>
              <a:t>Zigarettenhose</a:t>
            </a:r>
            <a:r>
              <a:rPr lang="cs-CZ" sz="2400" dirty="0" smtClean="0"/>
              <a:t>, </a:t>
            </a:r>
            <a:r>
              <a:rPr lang="cs-CZ" sz="2400" dirty="0" err="1" smtClean="0"/>
              <a:t>Gürtel</a:t>
            </a:r>
            <a:r>
              <a:rPr lang="cs-CZ" sz="2400" dirty="0" smtClean="0"/>
              <a:t>, </a:t>
            </a:r>
            <a:r>
              <a:rPr lang="cs-CZ" sz="2400" dirty="0" err="1" smtClean="0"/>
              <a:t>Armband</a:t>
            </a:r>
            <a:r>
              <a:rPr lang="cs-CZ" sz="2400" dirty="0" smtClean="0"/>
              <a:t>, </a:t>
            </a:r>
            <a:r>
              <a:rPr lang="cs-CZ" sz="2400" dirty="0" err="1" smtClean="0"/>
              <a:t>Sandaletten</a:t>
            </a:r>
            <a:r>
              <a:rPr lang="cs-CZ" sz="2400" dirty="0" smtClean="0"/>
              <a:t>, </a:t>
            </a:r>
            <a:r>
              <a:rPr lang="cs-CZ" sz="2400" dirty="0" err="1" smtClean="0"/>
              <a:t>Overall</a:t>
            </a:r>
            <a:r>
              <a:rPr lang="cs-CZ" sz="2400" dirty="0" smtClean="0"/>
              <a:t>, </a:t>
            </a:r>
            <a:r>
              <a:rPr lang="cs-CZ" sz="2400" dirty="0" err="1" smtClean="0"/>
              <a:t>Blazer</a:t>
            </a:r>
            <a:endParaRPr lang="cs-CZ" sz="2400" dirty="0" smtClean="0"/>
          </a:p>
          <a:p>
            <a:endParaRPr lang="cs-CZ" sz="2400" dirty="0" smtClean="0"/>
          </a:p>
          <a:p>
            <a:pPr>
              <a:buNone/>
            </a:pPr>
            <a:endParaRPr lang="cs-CZ" sz="2400" dirty="0"/>
          </a:p>
          <a:p>
            <a:r>
              <a:rPr lang="cs-CZ" sz="2400" dirty="0" err="1" smtClean="0"/>
              <a:t>Baden</a:t>
            </a:r>
            <a:r>
              <a:rPr lang="cs-CZ" sz="2400" dirty="0" smtClean="0"/>
              <a:t> </a:t>
            </a:r>
            <a:r>
              <a:rPr lang="cs-CZ" sz="2400" dirty="0" err="1" smtClean="0"/>
              <a:t>am</a:t>
            </a:r>
            <a:r>
              <a:rPr lang="cs-CZ" sz="2400" dirty="0" smtClean="0"/>
              <a:t> </a:t>
            </a:r>
            <a:r>
              <a:rPr lang="cs-CZ" sz="2400" dirty="0" err="1" smtClean="0"/>
              <a:t>Meer</a:t>
            </a:r>
            <a:r>
              <a:rPr lang="cs-CZ" sz="2400" dirty="0" smtClean="0"/>
              <a:t>, </a:t>
            </a:r>
            <a:r>
              <a:rPr lang="cs-CZ" sz="2400" dirty="0" err="1" smtClean="0"/>
              <a:t>Tanzstunde</a:t>
            </a:r>
            <a:r>
              <a:rPr lang="cs-CZ" sz="2400" dirty="0" smtClean="0"/>
              <a:t>, </a:t>
            </a:r>
            <a:r>
              <a:rPr lang="cs-CZ" sz="2400" dirty="0" err="1" smtClean="0"/>
              <a:t>Vorstellungsgespräch</a:t>
            </a:r>
            <a:r>
              <a:rPr lang="cs-CZ" sz="2400" dirty="0" smtClean="0"/>
              <a:t>, Winter in der </a:t>
            </a:r>
            <a:r>
              <a:rPr lang="cs-CZ" sz="2400" dirty="0" err="1" smtClean="0"/>
              <a:t>Stadt</a:t>
            </a:r>
            <a:r>
              <a:rPr lang="cs-CZ" sz="2400" dirty="0" smtClean="0"/>
              <a:t>, </a:t>
            </a:r>
            <a:r>
              <a:rPr lang="cs-CZ" sz="2400" dirty="0" err="1" smtClean="0"/>
              <a:t>Wochenende</a:t>
            </a:r>
            <a:r>
              <a:rPr lang="cs-CZ" sz="2400" dirty="0" smtClean="0"/>
              <a:t> in London, </a:t>
            </a:r>
            <a:r>
              <a:rPr lang="cs-CZ" sz="2400" dirty="0" err="1" smtClean="0"/>
              <a:t>Disco</a:t>
            </a:r>
            <a:r>
              <a:rPr lang="cs-CZ" sz="2400" dirty="0" smtClean="0"/>
              <a:t>, Jogging, </a:t>
            </a:r>
            <a:r>
              <a:rPr lang="cs-CZ" sz="2400" dirty="0" err="1" smtClean="0"/>
              <a:t>Hochzeit</a:t>
            </a:r>
            <a:endParaRPr lang="cs-CZ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3200" dirty="0" err="1" smtClean="0"/>
              <a:t>Ergänzen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solche</a:t>
            </a:r>
            <a:r>
              <a:rPr lang="cs-CZ" sz="3200" dirty="0" smtClean="0"/>
              <a:t> </a:t>
            </a:r>
            <a:r>
              <a:rPr lang="cs-CZ" sz="3200" dirty="0" err="1" smtClean="0"/>
              <a:t>Wörter</a:t>
            </a:r>
            <a:r>
              <a:rPr lang="cs-CZ" sz="3200" dirty="0" smtClean="0"/>
              <a:t>, </a:t>
            </a:r>
            <a:r>
              <a:rPr lang="cs-CZ" sz="3200" dirty="0" err="1" smtClean="0"/>
              <a:t>damit</a:t>
            </a:r>
            <a:r>
              <a:rPr lang="cs-CZ" sz="3200" dirty="0" smtClean="0"/>
              <a:t> </a:t>
            </a:r>
            <a:r>
              <a:rPr lang="cs-CZ" sz="3200" dirty="0" err="1" smtClean="0"/>
              <a:t>sich</a:t>
            </a:r>
            <a:r>
              <a:rPr lang="cs-CZ" sz="3200" dirty="0" smtClean="0"/>
              <a:t> </a:t>
            </a:r>
            <a:r>
              <a:rPr lang="cs-CZ" sz="3200" dirty="0" err="1" smtClean="0"/>
              <a:t>von</a:t>
            </a:r>
            <a:r>
              <a:rPr lang="cs-CZ" sz="3200" dirty="0" smtClean="0"/>
              <a:t> </a:t>
            </a:r>
            <a:r>
              <a:rPr lang="cs-CZ" sz="3200" dirty="0" err="1" smtClean="0"/>
              <a:t>ihrem</a:t>
            </a:r>
            <a:r>
              <a:rPr lang="cs-CZ" sz="3200" dirty="0" smtClean="0"/>
              <a:t> </a:t>
            </a:r>
            <a:r>
              <a:rPr lang="cs-CZ" sz="3200" dirty="0" err="1" smtClean="0"/>
              <a:t>Anfangsbuchstaben</a:t>
            </a:r>
            <a:r>
              <a:rPr lang="cs-CZ" sz="3200" dirty="0" smtClean="0"/>
              <a:t> </a:t>
            </a:r>
            <a:r>
              <a:rPr lang="cs-CZ" sz="3200" dirty="0" err="1" smtClean="0"/>
              <a:t>ein</a:t>
            </a:r>
            <a:r>
              <a:rPr lang="cs-CZ" sz="3200" dirty="0" smtClean="0"/>
              <a:t> </a:t>
            </a:r>
            <a:r>
              <a:rPr lang="cs-CZ" sz="3200" dirty="0" err="1" smtClean="0"/>
              <a:t>bekanntes</a:t>
            </a:r>
            <a:r>
              <a:rPr lang="cs-CZ" sz="3200" dirty="0" smtClean="0"/>
              <a:t> </a:t>
            </a:r>
            <a:r>
              <a:rPr lang="cs-CZ" sz="3200" dirty="0" err="1" smtClean="0"/>
              <a:t>Sprichwort</a:t>
            </a:r>
            <a:r>
              <a:rPr lang="cs-CZ" sz="3200" dirty="0" smtClean="0"/>
              <a:t> </a:t>
            </a:r>
            <a:r>
              <a:rPr lang="cs-CZ" sz="3200" dirty="0" err="1" smtClean="0"/>
              <a:t>ergibt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cs-CZ" sz="2000" dirty="0" err="1" smtClean="0"/>
              <a:t>Ein</a:t>
            </a:r>
            <a:r>
              <a:rPr lang="cs-CZ" sz="2000" dirty="0" smtClean="0"/>
              <a:t> ……………………… </a:t>
            </a:r>
            <a:r>
              <a:rPr lang="cs-CZ" sz="2000" dirty="0" err="1" smtClean="0"/>
              <a:t>besteht</a:t>
            </a:r>
            <a:r>
              <a:rPr lang="cs-CZ" sz="2000" dirty="0" smtClean="0"/>
              <a:t> </a:t>
            </a:r>
            <a:r>
              <a:rPr lang="cs-CZ" sz="2000" dirty="0" err="1" smtClean="0"/>
              <a:t>aus</a:t>
            </a:r>
            <a:r>
              <a:rPr lang="cs-CZ" sz="2000" dirty="0" smtClean="0"/>
              <a:t> </a:t>
            </a:r>
            <a:r>
              <a:rPr lang="cs-CZ" sz="2000" dirty="0" err="1" smtClean="0"/>
              <a:t>einem</a:t>
            </a:r>
            <a:r>
              <a:rPr lang="cs-CZ" sz="2000" dirty="0" smtClean="0"/>
              <a:t> Rock </a:t>
            </a:r>
            <a:r>
              <a:rPr lang="cs-CZ" sz="2000" dirty="0" err="1" smtClean="0"/>
              <a:t>und</a:t>
            </a:r>
            <a:r>
              <a:rPr lang="cs-CZ" sz="2000" dirty="0" smtClean="0"/>
              <a:t> </a:t>
            </a:r>
            <a:r>
              <a:rPr lang="cs-CZ" sz="2000" dirty="0" err="1" smtClean="0"/>
              <a:t>einer</a:t>
            </a:r>
            <a:r>
              <a:rPr lang="cs-CZ" sz="2000" dirty="0" smtClean="0"/>
              <a:t> </a:t>
            </a:r>
            <a:r>
              <a:rPr lang="cs-CZ" sz="2000" dirty="0" err="1" smtClean="0"/>
              <a:t>Jacke</a:t>
            </a:r>
            <a:r>
              <a:rPr lang="cs-CZ" sz="2000" dirty="0" smtClean="0"/>
              <a:t>.</a:t>
            </a:r>
          </a:p>
          <a:p>
            <a:pPr>
              <a:buFont typeface="+mj-lt"/>
              <a:buAutoNum type="arabicPeriod"/>
            </a:pPr>
            <a:r>
              <a:rPr lang="cs-CZ" sz="2000" dirty="0" err="1" smtClean="0"/>
              <a:t>Schuhe</a:t>
            </a:r>
            <a:r>
              <a:rPr lang="cs-CZ" sz="2000" dirty="0" smtClean="0"/>
              <a:t> </a:t>
            </a:r>
            <a:r>
              <a:rPr lang="cs-CZ" sz="2000" dirty="0" err="1" smtClean="0"/>
              <a:t>sind</a:t>
            </a:r>
            <a:r>
              <a:rPr lang="cs-CZ" sz="2000" dirty="0" smtClean="0"/>
              <a:t> </a:t>
            </a:r>
            <a:r>
              <a:rPr lang="cs-CZ" sz="2000" dirty="0" err="1" smtClean="0"/>
              <a:t>meisten</a:t>
            </a:r>
            <a:r>
              <a:rPr lang="cs-CZ" sz="2000" dirty="0" smtClean="0"/>
              <a:t> </a:t>
            </a:r>
            <a:r>
              <a:rPr lang="cs-CZ" sz="2000" dirty="0" err="1" smtClean="0"/>
              <a:t>aus</a:t>
            </a:r>
            <a:r>
              <a:rPr lang="cs-CZ" sz="2000" dirty="0" smtClean="0"/>
              <a:t> ………………….</a:t>
            </a:r>
          </a:p>
          <a:p>
            <a:pPr>
              <a:buFont typeface="+mj-lt"/>
              <a:buAutoNum type="arabicPeriod"/>
            </a:pPr>
            <a:r>
              <a:rPr lang="cs-CZ" sz="2000" dirty="0" smtClean="0"/>
              <a:t>Die </a:t>
            </a:r>
            <a:r>
              <a:rPr lang="cs-CZ" sz="2000" dirty="0" err="1" smtClean="0"/>
              <a:t>Pflegesymbole</a:t>
            </a:r>
            <a:r>
              <a:rPr lang="cs-CZ" sz="2000" dirty="0" smtClean="0"/>
              <a:t> </a:t>
            </a:r>
            <a:r>
              <a:rPr lang="cs-CZ" sz="2000" dirty="0" err="1" smtClean="0"/>
              <a:t>für</a:t>
            </a:r>
            <a:r>
              <a:rPr lang="cs-CZ" sz="2000" dirty="0" smtClean="0"/>
              <a:t> </a:t>
            </a:r>
            <a:r>
              <a:rPr lang="cs-CZ" sz="2000" dirty="0" err="1" smtClean="0"/>
              <a:t>Textilien</a:t>
            </a:r>
            <a:r>
              <a:rPr lang="cs-CZ" sz="2000" dirty="0" smtClean="0"/>
              <a:t> stehen </a:t>
            </a:r>
            <a:r>
              <a:rPr lang="cs-CZ" sz="2000" dirty="0" err="1" smtClean="0"/>
              <a:t>auf</a:t>
            </a:r>
            <a:r>
              <a:rPr lang="cs-CZ" sz="2000" dirty="0" smtClean="0"/>
              <a:t> </a:t>
            </a:r>
            <a:r>
              <a:rPr lang="cs-CZ" sz="2000" dirty="0" err="1" smtClean="0"/>
              <a:t>dem</a:t>
            </a:r>
            <a:r>
              <a:rPr lang="cs-CZ" sz="2000" dirty="0" smtClean="0"/>
              <a:t> …………………………</a:t>
            </a:r>
          </a:p>
          <a:p>
            <a:pPr>
              <a:buFont typeface="+mj-lt"/>
              <a:buAutoNum type="arabicPeriod"/>
            </a:pPr>
            <a:r>
              <a:rPr lang="cs-CZ" sz="2000" dirty="0" err="1" smtClean="0"/>
              <a:t>Jeans</a:t>
            </a:r>
            <a:r>
              <a:rPr lang="cs-CZ" sz="2000" dirty="0" smtClean="0"/>
              <a:t> </a:t>
            </a:r>
            <a:r>
              <a:rPr lang="cs-CZ" sz="2000" dirty="0" err="1" smtClean="0"/>
              <a:t>werden</a:t>
            </a:r>
            <a:r>
              <a:rPr lang="cs-CZ" sz="2000" dirty="0" smtClean="0"/>
              <a:t> </a:t>
            </a:r>
            <a:r>
              <a:rPr lang="cs-CZ" sz="2000" dirty="0" err="1" smtClean="0"/>
              <a:t>mit</a:t>
            </a:r>
            <a:r>
              <a:rPr lang="cs-CZ" sz="2000" dirty="0" smtClean="0"/>
              <a:t> </a:t>
            </a:r>
            <a:r>
              <a:rPr lang="cs-CZ" sz="2000" dirty="0" err="1" smtClean="0"/>
              <a:t>dem</a:t>
            </a:r>
            <a:r>
              <a:rPr lang="cs-CZ" sz="2000" dirty="0" smtClean="0"/>
              <a:t> </a:t>
            </a:r>
            <a:r>
              <a:rPr lang="cs-CZ" sz="2000" dirty="0" err="1" smtClean="0"/>
              <a:t>Farbstoff</a:t>
            </a:r>
            <a:r>
              <a:rPr lang="cs-CZ" sz="2000" dirty="0" smtClean="0"/>
              <a:t> …………………… </a:t>
            </a:r>
            <a:r>
              <a:rPr lang="cs-CZ" sz="2000" dirty="0" err="1" smtClean="0"/>
              <a:t>gefärbt</a:t>
            </a:r>
            <a:r>
              <a:rPr lang="cs-CZ" sz="2000" dirty="0" smtClean="0"/>
              <a:t>.</a:t>
            </a:r>
          </a:p>
          <a:p>
            <a:pPr>
              <a:buFont typeface="+mj-lt"/>
              <a:buAutoNum type="arabicPeriod"/>
            </a:pPr>
            <a:r>
              <a:rPr lang="cs-CZ" sz="2000" dirty="0" err="1" smtClean="0"/>
              <a:t>Ein</a:t>
            </a:r>
            <a:r>
              <a:rPr lang="cs-CZ" sz="2000" dirty="0" smtClean="0"/>
              <a:t> </a:t>
            </a:r>
            <a:r>
              <a:rPr lang="cs-CZ" sz="2000" dirty="0" err="1" smtClean="0"/>
              <a:t>Pulli</a:t>
            </a:r>
            <a:r>
              <a:rPr lang="cs-CZ" sz="2000" dirty="0" smtClean="0"/>
              <a:t> </a:t>
            </a:r>
            <a:r>
              <a:rPr lang="cs-CZ" sz="2000" dirty="0" err="1" smtClean="0"/>
              <a:t>ist</a:t>
            </a:r>
            <a:r>
              <a:rPr lang="cs-CZ" sz="2000" dirty="0" smtClean="0"/>
              <a:t> </a:t>
            </a:r>
            <a:r>
              <a:rPr lang="cs-CZ" sz="2000" dirty="0" err="1" smtClean="0"/>
              <a:t>ein</a:t>
            </a:r>
            <a:r>
              <a:rPr lang="cs-CZ" sz="2000" dirty="0" smtClean="0"/>
              <a:t> </a:t>
            </a:r>
            <a:r>
              <a:rPr lang="cs-CZ" sz="2000" dirty="0" err="1" smtClean="0"/>
              <a:t>Kleidungsstück</a:t>
            </a:r>
            <a:r>
              <a:rPr lang="cs-CZ" sz="2000" dirty="0" smtClean="0"/>
              <a:t> </a:t>
            </a:r>
            <a:r>
              <a:rPr lang="cs-CZ" sz="2000" dirty="0" err="1" smtClean="0"/>
              <a:t>für</a:t>
            </a:r>
            <a:r>
              <a:rPr lang="cs-CZ" sz="2000" dirty="0" smtClean="0"/>
              <a:t> </a:t>
            </a:r>
            <a:r>
              <a:rPr lang="cs-CZ" sz="2000" dirty="0" err="1" smtClean="0"/>
              <a:t>Herren</a:t>
            </a:r>
            <a:r>
              <a:rPr lang="cs-CZ" sz="2000" dirty="0" smtClean="0"/>
              <a:t> </a:t>
            </a:r>
            <a:r>
              <a:rPr lang="cs-CZ" sz="2000" dirty="0" err="1" smtClean="0"/>
              <a:t>und</a:t>
            </a:r>
            <a:r>
              <a:rPr lang="cs-CZ" sz="2000" dirty="0" smtClean="0"/>
              <a:t> </a:t>
            </a:r>
            <a:r>
              <a:rPr lang="cs-CZ" sz="2000" dirty="0" err="1" smtClean="0"/>
              <a:t>für</a:t>
            </a:r>
            <a:r>
              <a:rPr lang="cs-CZ" sz="2000" dirty="0" smtClean="0"/>
              <a:t> …………………….</a:t>
            </a:r>
          </a:p>
          <a:p>
            <a:pPr>
              <a:buFont typeface="+mj-lt"/>
              <a:buAutoNum type="arabicPeriod"/>
            </a:pP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trägt</a:t>
            </a:r>
            <a:r>
              <a:rPr lang="cs-CZ" sz="2000" dirty="0" smtClean="0"/>
              <a:t> </a:t>
            </a:r>
            <a:r>
              <a:rPr lang="cs-CZ" sz="2000" dirty="0" err="1" smtClean="0"/>
              <a:t>lieber</a:t>
            </a:r>
            <a:r>
              <a:rPr lang="cs-CZ" sz="2000" dirty="0" smtClean="0"/>
              <a:t> </a:t>
            </a:r>
            <a:r>
              <a:rPr lang="cs-CZ" sz="2000" dirty="0" err="1" smtClean="0"/>
              <a:t>konventionelle</a:t>
            </a:r>
            <a:r>
              <a:rPr lang="cs-CZ" sz="2000" dirty="0" smtClean="0"/>
              <a:t> </a:t>
            </a:r>
            <a:r>
              <a:rPr lang="cs-CZ" sz="2000" dirty="0" err="1" smtClean="0"/>
              <a:t>Kleidung</a:t>
            </a:r>
            <a:r>
              <a:rPr lang="cs-CZ" sz="2000" dirty="0" smtClean="0"/>
              <a:t>,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mag</a:t>
            </a:r>
            <a:r>
              <a:rPr lang="cs-CZ" sz="2000" dirty="0" smtClean="0"/>
              <a:t> </a:t>
            </a:r>
            <a:r>
              <a:rPr lang="cs-CZ" sz="2000" dirty="0" err="1" smtClean="0"/>
              <a:t>nichts</a:t>
            </a:r>
            <a:r>
              <a:rPr lang="cs-CZ" sz="2000" dirty="0" smtClean="0"/>
              <a:t> …………………….</a:t>
            </a:r>
          </a:p>
          <a:p>
            <a:pPr>
              <a:buFont typeface="+mj-lt"/>
              <a:buAutoNum type="arabicPeriod"/>
            </a:pPr>
            <a:r>
              <a:rPr lang="cs-CZ" sz="2000" dirty="0" err="1" smtClean="0"/>
              <a:t>Mit</a:t>
            </a:r>
            <a:r>
              <a:rPr lang="cs-CZ" sz="2000" dirty="0" smtClean="0"/>
              <a:t> </a:t>
            </a:r>
            <a:r>
              <a:rPr lang="cs-CZ" sz="2000" dirty="0" err="1" smtClean="0"/>
              <a:t>einem</a:t>
            </a:r>
            <a:r>
              <a:rPr lang="cs-CZ" sz="2000" dirty="0" smtClean="0"/>
              <a:t> …………………….. </a:t>
            </a:r>
            <a:r>
              <a:rPr lang="cs-CZ" sz="2000" dirty="0" err="1" smtClean="0"/>
              <a:t>macht</a:t>
            </a:r>
            <a:r>
              <a:rPr lang="cs-CZ" sz="2000" dirty="0" smtClean="0"/>
              <a:t> man </a:t>
            </a:r>
            <a:r>
              <a:rPr lang="cs-CZ" sz="2000" dirty="0" err="1" smtClean="0"/>
              <a:t>Hose</a:t>
            </a:r>
            <a:r>
              <a:rPr lang="cs-CZ" sz="2000" dirty="0" smtClean="0"/>
              <a:t> </a:t>
            </a:r>
            <a:r>
              <a:rPr lang="cs-CZ" sz="2000" dirty="0" err="1" smtClean="0"/>
              <a:t>auf</a:t>
            </a:r>
            <a:r>
              <a:rPr lang="cs-CZ" sz="2000" dirty="0" smtClean="0"/>
              <a:t> </a:t>
            </a:r>
            <a:r>
              <a:rPr lang="cs-CZ" sz="2000" dirty="0" err="1" smtClean="0"/>
              <a:t>und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.</a:t>
            </a:r>
          </a:p>
          <a:p>
            <a:pPr>
              <a:buFont typeface="+mj-lt"/>
              <a:buAutoNum type="arabicPeriod"/>
            </a:pPr>
            <a:r>
              <a:rPr lang="cs-CZ" sz="2000" dirty="0" err="1" smtClean="0"/>
              <a:t>Dior</a:t>
            </a:r>
            <a:r>
              <a:rPr lang="cs-CZ" sz="2000" dirty="0" smtClean="0"/>
              <a:t> </a:t>
            </a:r>
            <a:r>
              <a:rPr lang="cs-CZ" sz="2000" dirty="0" err="1" smtClean="0"/>
              <a:t>ist</a:t>
            </a:r>
            <a:r>
              <a:rPr lang="cs-CZ" sz="2000" dirty="0" smtClean="0"/>
              <a:t> </a:t>
            </a:r>
            <a:r>
              <a:rPr lang="cs-CZ" sz="2000" dirty="0" err="1" smtClean="0"/>
              <a:t>ein</a:t>
            </a:r>
            <a:r>
              <a:rPr lang="cs-CZ" sz="2000" dirty="0" smtClean="0"/>
              <a:t> </a:t>
            </a:r>
            <a:r>
              <a:rPr lang="cs-CZ" sz="2000" dirty="0" err="1" smtClean="0"/>
              <a:t>bekannter</a:t>
            </a:r>
            <a:r>
              <a:rPr lang="cs-CZ" sz="2000" dirty="0" smtClean="0"/>
              <a:t> ……………………………</a:t>
            </a:r>
          </a:p>
          <a:p>
            <a:pPr>
              <a:buFont typeface="+mj-lt"/>
              <a:buAutoNum type="arabicPeriod"/>
            </a:pPr>
            <a:r>
              <a:rPr lang="cs-CZ" sz="2000" dirty="0" err="1" smtClean="0"/>
              <a:t>Bevor</a:t>
            </a:r>
            <a:r>
              <a:rPr lang="cs-CZ" sz="2000" dirty="0" smtClean="0"/>
              <a:t> man </a:t>
            </a:r>
            <a:r>
              <a:rPr lang="cs-CZ" sz="2000" dirty="0" err="1" smtClean="0"/>
              <a:t>ein</a:t>
            </a:r>
            <a:r>
              <a:rPr lang="cs-CZ" sz="2000" dirty="0" smtClean="0"/>
              <a:t> </a:t>
            </a:r>
            <a:r>
              <a:rPr lang="cs-CZ" sz="2000" dirty="0" err="1" smtClean="0"/>
              <a:t>Kleidungsstück</a:t>
            </a:r>
            <a:r>
              <a:rPr lang="cs-CZ" sz="2000" dirty="0" smtClean="0"/>
              <a:t> </a:t>
            </a:r>
            <a:r>
              <a:rPr lang="cs-CZ" sz="2000" dirty="0" err="1" smtClean="0"/>
              <a:t>kauft</a:t>
            </a:r>
            <a:r>
              <a:rPr lang="cs-CZ" sz="2000" dirty="0" smtClean="0"/>
              <a:t>, </a:t>
            </a:r>
            <a:r>
              <a:rPr lang="cs-CZ" sz="2000" dirty="0" err="1" smtClean="0"/>
              <a:t>sollte</a:t>
            </a:r>
            <a:r>
              <a:rPr lang="cs-CZ" sz="2000" dirty="0" smtClean="0"/>
              <a:t> man es ……………………..</a:t>
            </a:r>
          </a:p>
          <a:p>
            <a:pPr>
              <a:buFont typeface="+mj-lt"/>
              <a:buAutoNum type="arabicPeriod"/>
            </a:pPr>
            <a:r>
              <a:rPr lang="cs-CZ" sz="2000" dirty="0" err="1" smtClean="0"/>
              <a:t>Empfindliche</a:t>
            </a:r>
            <a:r>
              <a:rPr lang="cs-CZ" sz="2000" dirty="0" smtClean="0"/>
              <a:t> </a:t>
            </a:r>
            <a:r>
              <a:rPr lang="cs-CZ" sz="2000" dirty="0" err="1" smtClean="0"/>
              <a:t>Kleidung</a:t>
            </a:r>
            <a:r>
              <a:rPr lang="cs-CZ" sz="2000" dirty="0" smtClean="0"/>
              <a:t> </a:t>
            </a:r>
            <a:r>
              <a:rPr lang="cs-CZ" sz="2000" dirty="0" err="1" smtClean="0"/>
              <a:t>darf</a:t>
            </a:r>
            <a:r>
              <a:rPr lang="cs-CZ" sz="2000" dirty="0" smtClean="0"/>
              <a:t> man </a:t>
            </a:r>
            <a:r>
              <a:rPr lang="cs-CZ" sz="2000" dirty="0" err="1" smtClean="0"/>
              <a:t>nicht</a:t>
            </a:r>
            <a:r>
              <a:rPr lang="cs-CZ" sz="2000" dirty="0" smtClean="0"/>
              <a:t> </a:t>
            </a:r>
            <a:r>
              <a:rPr lang="cs-CZ" sz="2000" dirty="0" err="1" smtClean="0"/>
              <a:t>waschen</a:t>
            </a:r>
            <a:r>
              <a:rPr lang="cs-CZ" sz="2000" dirty="0" smtClean="0"/>
              <a:t>.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muss</a:t>
            </a:r>
            <a:r>
              <a:rPr lang="cs-CZ" sz="2000" dirty="0" smtClean="0"/>
              <a:t> ………………. </a:t>
            </a:r>
            <a:r>
              <a:rPr lang="cs-CZ" sz="2000" dirty="0" err="1" smtClean="0"/>
              <a:t>gereinigt</a:t>
            </a:r>
            <a:r>
              <a:rPr lang="cs-CZ" sz="2000" dirty="0" smtClean="0"/>
              <a:t> </a:t>
            </a:r>
            <a:r>
              <a:rPr lang="cs-CZ" sz="2000" dirty="0" err="1" smtClean="0"/>
              <a:t>werden</a:t>
            </a:r>
            <a:r>
              <a:rPr lang="cs-CZ" sz="2000" dirty="0" smtClean="0"/>
              <a:t>.</a:t>
            </a:r>
          </a:p>
          <a:p>
            <a:pPr>
              <a:buFont typeface="+mj-lt"/>
              <a:buAutoNum type="arabicPeriod"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dirty="0" err="1" smtClean="0"/>
              <a:t>Ergänzen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None/>
            </a:pPr>
            <a:r>
              <a:rPr lang="cs-CZ" sz="2000" dirty="0" smtClean="0"/>
              <a:t>11.  </a:t>
            </a:r>
            <a:r>
              <a:rPr lang="cs-CZ" sz="2000" dirty="0" err="1" smtClean="0"/>
              <a:t>Ein</a:t>
            </a:r>
            <a:r>
              <a:rPr lang="cs-CZ" sz="2000" dirty="0" smtClean="0"/>
              <a:t> </a:t>
            </a:r>
            <a:r>
              <a:rPr lang="cs-CZ" sz="2000" dirty="0" err="1" smtClean="0"/>
              <a:t>Anzug</a:t>
            </a:r>
            <a:r>
              <a:rPr lang="cs-CZ" sz="2000" dirty="0" smtClean="0"/>
              <a:t> </a:t>
            </a:r>
            <a:r>
              <a:rPr lang="cs-CZ" sz="2000" dirty="0" err="1" smtClean="0"/>
              <a:t>besteht</a:t>
            </a:r>
            <a:r>
              <a:rPr lang="cs-CZ" sz="2000" dirty="0" smtClean="0"/>
              <a:t> </a:t>
            </a:r>
            <a:r>
              <a:rPr lang="cs-CZ" sz="2000" dirty="0" err="1" smtClean="0"/>
              <a:t>aus</a:t>
            </a:r>
            <a:r>
              <a:rPr lang="cs-CZ" sz="2000" dirty="0" smtClean="0"/>
              <a:t> </a:t>
            </a:r>
            <a:r>
              <a:rPr lang="cs-CZ" sz="2000" dirty="0" err="1" smtClean="0"/>
              <a:t>einer</a:t>
            </a:r>
            <a:r>
              <a:rPr lang="cs-CZ" sz="2000" dirty="0" smtClean="0"/>
              <a:t> ……………… </a:t>
            </a:r>
            <a:r>
              <a:rPr lang="cs-CZ" sz="2000" dirty="0" err="1" smtClean="0"/>
              <a:t>und</a:t>
            </a:r>
            <a:r>
              <a:rPr lang="cs-CZ" sz="2000" dirty="0" smtClean="0"/>
              <a:t> </a:t>
            </a:r>
            <a:r>
              <a:rPr lang="cs-CZ" sz="2000" dirty="0" err="1" smtClean="0"/>
              <a:t>einem</a:t>
            </a:r>
            <a:r>
              <a:rPr lang="cs-CZ" sz="2000" dirty="0" smtClean="0"/>
              <a:t> </a:t>
            </a:r>
            <a:r>
              <a:rPr lang="cs-CZ" sz="2000" dirty="0" err="1" smtClean="0"/>
              <a:t>Sakko</a:t>
            </a:r>
            <a:r>
              <a:rPr lang="cs-CZ" sz="2000" dirty="0" smtClean="0"/>
              <a:t>.</a:t>
            </a:r>
          </a:p>
          <a:p>
            <a:pPr marL="457200" indent="-457200">
              <a:buNone/>
            </a:pPr>
            <a:r>
              <a:rPr lang="cs-CZ" sz="2000" dirty="0" smtClean="0"/>
              <a:t>12.  </a:t>
            </a:r>
            <a:r>
              <a:rPr lang="cs-CZ" sz="2000" dirty="0" err="1" smtClean="0"/>
              <a:t>Ich</a:t>
            </a:r>
            <a:r>
              <a:rPr lang="cs-CZ" sz="2000" dirty="0" smtClean="0"/>
              <a:t> </a:t>
            </a:r>
            <a:r>
              <a:rPr lang="cs-CZ" sz="2000" dirty="0" err="1" smtClean="0"/>
              <a:t>möchte</a:t>
            </a:r>
            <a:r>
              <a:rPr lang="cs-CZ" sz="2000" dirty="0" smtClean="0"/>
              <a:t> </a:t>
            </a:r>
            <a:r>
              <a:rPr lang="cs-CZ" sz="2000" dirty="0" err="1" smtClean="0"/>
              <a:t>kein</a:t>
            </a:r>
            <a:r>
              <a:rPr lang="cs-CZ" sz="2000" dirty="0" smtClean="0"/>
              <a:t> </a:t>
            </a:r>
            <a:r>
              <a:rPr lang="cs-CZ" sz="2000" dirty="0" err="1" smtClean="0"/>
              <a:t>buntes</a:t>
            </a:r>
            <a:r>
              <a:rPr lang="cs-CZ" sz="2000" dirty="0" smtClean="0"/>
              <a:t> T-</a:t>
            </a:r>
            <a:r>
              <a:rPr lang="cs-CZ" sz="2000" dirty="0" err="1" smtClean="0"/>
              <a:t>Shirt</a:t>
            </a:r>
            <a:r>
              <a:rPr lang="cs-CZ" sz="2000" dirty="0" smtClean="0"/>
              <a:t>, </a:t>
            </a:r>
            <a:r>
              <a:rPr lang="cs-CZ" sz="2000" dirty="0" err="1" smtClean="0"/>
              <a:t>lieber</a:t>
            </a:r>
            <a:r>
              <a:rPr lang="cs-CZ" sz="2000" dirty="0" smtClean="0"/>
              <a:t> </a:t>
            </a:r>
            <a:r>
              <a:rPr lang="cs-CZ" sz="2000" dirty="0" err="1" smtClean="0"/>
              <a:t>ein</a:t>
            </a:r>
            <a:r>
              <a:rPr lang="cs-CZ" sz="2000" dirty="0" smtClean="0"/>
              <a:t> …………………….</a:t>
            </a:r>
          </a:p>
          <a:p>
            <a:pPr marL="457200" indent="-457200">
              <a:buNone/>
            </a:pPr>
            <a:r>
              <a:rPr lang="cs-CZ" sz="2000" dirty="0" smtClean="0"/>
              <a:t>13.  Die </a:t>
            </a:r>
            <a:r>
              <a:rPr lang="cs-CZ" sz="2000" dirty="0" err="1" smtClean="0"/>
              <a:t>Hosentaschen</a:t>
            </a:r>
            <a:r>
              <a:rPr lang="cs-CZ" sz="2000" dirty="0" smtClean="0"/>
              <a:t> </a:t>
            </a:r>
            <a:r>
              <a:rPr lang="cs-CZ" sz="2000" dirty="0" err="1" smtClean="0"/>
              <a:t>von</a:t>
            </a:r>
            <a:r>
              <a:rPr lang="cs-CZ" sz="2000" dirty="0" smtClean="0"/>
              <a:t> </a:t>
            </a:r>
            <a:r>
              <a:rPr lang="cs-CZ" sz="2000" dirty="0" err="1" smtClean="0"/>
              <a:t>Jeans</a:t>
            </a:r>
            <a:r>
              <a:rPr lang="cs-CZ" sz="2000" dirty="0" smtClean="0"/>
              <a:t> </a:t>
            </a:r>
            <a:r>
              <a:rPr lang="cs-CZ" sz="2000" dirty="0" err="1" smtClean="0"/>
              <a:t>sind</a:t>
            </a:r>
            <a:r>
              <a:rPr lang="cs-CZ" sz="2000" dirty="0" smtClean="0"/>
              <a:t> </a:t>
            </a:r>
            <a:r>
              <a:rPr lang="cs-CZ" sz="2000" dirty="0" err="1" smtClean="0"/>
              <a:t>mit</a:t>
            </a:r>
            <a:r>
              <a:rPr lang="cs-CZ" sz="2000" dirty="0" smtClean="0"/>
              <a:t> ……………………… </a:t>
            </a:r>
            <a:r>
              <a:rPr lang="cs-CZ" sz="2000" dirty="0" err="1" smtClean="0"/>
              <a:t>verstärkt</a:t>
            </a:r>
            <a:r>
              <a:rPr lang="cs-CZ" sz="2000" dirty="0" smtClean="0"/>
              <a:t>.</a:t>
            </a:r>
          </a:p>
          <a:p>
            <a:pPr marL="457200" indent="-457200">
              <a:buNone/>
            </a:pPr>
            <a:r>
              <a:rPr lang="cs-CZ" sz="2000" dirty="0" smtClean="0"/>
              <a:t>14.  </a:t>
            </a:r>
            <a:r>
              <a:rPr lang="cs-CZ" sz="2000" dirty="0" err="1" smtClean="0"/>
              <a:t>Er</a:t>
            </a:r>
            <a:r>
              <a:rPr lang="cs-CZ" sz="2000" dirty="0" smtClean="0"/>
              <a:t> </a:t>
            </a:r>
            <a:r>
              <a:rPr lang="cs-CZ" sz="2000" dirty="0" err="1" smtClean="0"/>
              <a:t>kann</a:t>
            </a:r>
            <a:r>
              <a:rPr lang="cs-CZ" sz="2000" dirty="0" smtClean="0"/>
              <a:t> </a:t>
            </a:r>
            <a:r>
              <a:rPr lang="cs-CZ" sz="2000" dirty="0" err="1" smtClean="0"/>
              <a:t>keine</a:t>
            </a:r>
            <a:r>
              <a:rPr lang="cs-CZ" sz="2000" dirty="0" smtClean="0"/>
              <a:t> </a:t>
            </a:r>
            <a:r>
              <a:rPr lang="cs-CZ" sz="2000" dirty="0" err="1" smtClean="0"/>
              <a:t>Kleidung</a:t>
            </a:r>
            <a:r>
              <a:rPr lang="cs-CZ" sz="2000" dirty="0" smtClean="0"/>
              <a:t> </a:t>
            </a:r>
            <a:r>
              <a:rPr lang="cs-CZ" sz="2000" dirty="0" err="1" smtClean="0"/>
              <a:t>aus</a:t>
            </a:r>
            <a:r>
              <a:rPr lang="cs-CZ" sz="2000" dirty="0" smtClean="0"/>
              <a:t> </a:t>
            </a:r>
            <a:r>
              <a:rPr lang="cs-CZ" sz="2000" dirty="0" err="1" smtClean="0"/>
              <a:t>Kunstfasern</a:t>
            </a:r>
            <a:r>
              <a:rPr lang="cs-CZ" sz="2000" dirty="0" smtClean="0"/>
              <a:t> </a:t>
            </a:r>
            <a:r>
              <a:rPr lang="cs-CZ" sz="2000" dirty="0" err="1" smtClean="0"/>
              <a:t>tragen</a:t>
            </a:r>
            <a:r>
              <a:rPr lang="cs-CZ" sz="2000" dirty="0" smtClean="0"/>
              <a:t>, </a:t>
            </a:r>
            <a:r>
              <a:rPr lang="cs-CZ" sz="2000" dirty="0" err="1" smtClean="0"/>
              <a:t>deshalb</a:t>
            </a:r>
            <a:r>
              <a:rPr lang="cs-CZ" sz="2000" dirty="0" smtClean="0"/>
              <a:t> </a:t>
            </a:r>
            <a:r>
              <a:rPr lang="cs-CZ" sz="2000" dirty="0" err="1" smtClean="0"/>
              <a:t>hat</a:t>
            </a:r>
            <a:r>
              <a:rPr lang="cs-CZ" sz="2000" dirty="0" smtClean="0"/>
              <a:t> </a:t>
            </a:r>
            <a:r>
              <a:rPr lang="cs-CZ" sz="2000" dirty="0" err="1" smtClean="0"/>
              <a:t>er</a:t>
            </a:r>
            <a:r>
              <a:rPr lang="cs-CZ" sz="2000" dirty="0" smtClean="0"/>
              <a:t> </a:t>
            </a:r>
            <a:r>
              <a:rPr lang="cs-CZ" sz="2000" dirty="0" err="1" smtClean="0"/>
              <a:t>sich</a:t>
            </a:r>
            <a:r>
              <a:rPr lang="cs-CZ" sz="2000" dirty="0" smtClean="0"/>
              <a:t> </a:t>
            </a:r>
            <a:r>
              <a:rPr lang="cs-CZ" sz="2000" dirty="0" err="1" smtClean="0"/>
              <a:t>ein</a:t>
            </a:r>
            <a:r>
              <a:rPr lang="cs-CZ" sz="2000" dirty="0" smtClean="0"/>
              <a:t> </a:t>
            </a:r>
            <a:r>
              <a:rPr lang="cs-CZ" sz="2000" dirty="0" err="1" smtClean="0"/>
              <a:t>Hemd</a:t>
            </a:r>
            <a:r>
              <a:rPr lang="cs-CZ" sz="2000" dirty="0" smtClean="0"/>
              <a:t> </a:t>
            </a:r>
            <a:r>
              <a:rPr lang="cs-CZ" sz="2000" dirty="0" err="1" smtClean="0"/>
              <a:t>aus</a:t>
            </a:r>
            <a:r>
              <a:rPr lang="cs-CZ" sz="2000" dirty="0" smtClean="0"/>
              <a:t> ………………. </a:t>
            </a:r>
            <a:r>
              <a:rPr lang="cs-CZ" sz="2000" dirty="0" err="1" smtClean="0"/>
              <a:t>gekauft</a:t>
            </a:r>
            <a:r>
              <a:rPr lang="cs-CZ" sz="2000" dirty="0" smtClean="0"/>
              <a:t>.</a:t>
            </a:r>
          </a:p>
          <a:p>
            <a:pPr marL="457200" indent="-457200">
              <a:buNone/>
            </a:pPr>
            <a:r>
              <a:rPr lang="cs-CZ" sz="2000" dirty="0" smtClean="0"/>
              <a:t>15. 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heiß</a:t>
            </a:r>
            <a:r>
              <a:rPr lang="cs-CZ" sz="2000" dirty="0" smtClean="0"/>
              <a:t> </a:t>
            </a:r>
            <a:r>
              <a:rPr lang="cs-CZ" sz="2000" dirty="0" err="1" smtClean="0"/>
              <a:t>gewaschene</a:t>
            </a:r>
            <a:r>
              <a:rPr lang="cs-CZ" sz="2000" dirty="0" smtClean="0"/>
              <a:t> </a:t>
            </a:r>
            <a:r>
              <a:rPr lang="cs-CZ" sz="2000" dirty="0" err="1" smtClean="0"/>
              <a:t>Wäsche</a:t>
            </a:r>
            <a:r>
              <a:rPr lang="cs-CZ" sz="2000" dirty="0" smtClean="0"/>
              <a:t> </a:t>
            </a:r>
            <a:r>
              <a:rPr lang="cs-CZ" sz="2000" dirty="0" err="1" smtClean="0"/>
              <a:t>kann</a:t>
            </a:r>
            <a:r>
              <a:rPr lang="cs-CZ" sz="2000" dirty="0" smtClean="0"/>
              <a:t> ………………</a:t>
            </a:r>
          </a:p>
          <a:p>
            <a:pPr marL="457200" indent="-457200">
              <a:buNone/>
            </a:pPr>
            <a:r>
              <a:rPr lang="cs-CZ" sz="2000" dirty="0" smtClean="0"/>
              <a:t>16.  </a:t>
            </a:r>
            <a:r>
              <a:rPr lang="cs-CZ" sz="2000" dirty="0" err="1" smtClean="0"/>
              <a:t>Ein</a:t>
            </a:r>
            <a:r>
              <a:rPr lang="cs-CZ" sz="2000" dirty="0" smtClean="0"/>
              <a:t> </a:t>
            </a:r>
            <a:r>
              <a:rPr lang="cs-CZ" sz="2000" dirty="0" err="1" smtClean="0"/>
              <a:t>Kleidungsstück</a:t>
            </a:r>
            <a:r>
              <a:rPr lang="cs-CZ" sz="2000" dirty="0" smtClean="0"/>
              <a:t>, </a:t>
            </a:r>
            <a:r>
              <a:rPr lang="cs-CZ" sz="2000" dirty="0" err="1" smtClean="0"/>
              <a:t>das</a:t>
            </a:r>
            <a:r>
              <a:rPr lang="cs-CZ" sz="2000" dirty="0" smtClean="0"/>
              <a:t> </a:t>
            </a:r>
            <a:r>
              <a:rPr lang="cs-CZ" sz="2000" dirty="0" err="1" smtClean="0"/>
              <a:t>nicht</a:t>
            </a:r>
            <a:r>
              <a:rPr lang="cs-CZ" sz="2000" dirty="0" smtClean="0"/>
              <a:t> </a:t>
            </a:r>
            <a:r>
              <a:rPr lang="cs-CZ" sz="2000" dirty="0" err="1" smtClean="0"/>
              <a:t>passt</a:t>
            </a:r>
            <a:r>
              <a:rPr lang="cs-CZ" sz="2000" dirty="0" smtClean="0"/>
              <a:t>, </a:t>
            </a:r>
            <a:r>
              <a:rPr lang="cs-CZ" sz="2000" dirty="0" err="1" smtClean="0"/>
              <a:t>kann</a:t>
            </a:r>
            <a:r>
              <a:rPr lang="cs-CZ" sz="2000" dirty="0" smtClean="0"/>
              <a:t> man </a:t>
            </a:r>
            <a:r>
              <a:rPr lang="cs-CZ" sz="2000" dirty="0" err="1" smtClean="0"/>
              <a:t>innerhalb</a:t>
            </a:r>
            <a:r>
              <a:rPr lang="cs-CZ" sz="2000" dirty="0" smtClean="0"/>
              <a:t> </a:t>
            </a:r>
            <a:r>
              <a:rPr lang="cs-CZ" sz="2000" dirty="0" err="1" smtClean="0"/>
              <a:t>von</a:t>
            </a:r>
            <a:r>
              <a:rPr lang="cs-CZ" sz="2000" dirty="0" smtClean="0"/>
              <a:t> 14 </a:t>
            </a:r>
            <a:r>
              <a:rPr lang="cs-CZ" sz="2000" dirty="0" err="1" smtClean="0"/>
              <a:t>Tagen</a:t>
            </a:r>
            <a:r>
              <a:rPr lang="cs-CZ" sz="2000" dirty="0" smtClean="0"/>
              <a:t> ……………………..</a:t>
            </a:r>
          </a:p>
          <a:p>
            <a:pPr marL="457200" indent="-457200">
              <a:buNone/>
            </a:pPr>
            <a:r>
              <a:rPr lang="cs-CZ" sz="2000" dirty="0" smtClean="0"/>
              <a:t>17.  </a:t>
            </a:r>
            <a:r>
              <a:rPr lang="cs-CZ" sz="2000" dirty="0" err="1" smtClean="0"/>
              <a:t>Eines</a:t>
            </a:r>
            <a:r>
              <a:rPr lang="cs-CZ" sz="2000" dirty="0" smtClean="0"/>
              <a:t> der </a:t>
            </a:r>
            <a:r>
              <a:rPr lang="cs-CZ" sz="2000" dirty="0" err="1" smtClean="0"/>
              <a:t>beliebtesten</a:t>
            </a:r>
            <a:r>
              <a:rPr lang="cs-CZ" sz="2000" dirty="0" smtClean="0"/>
              <a:t> </a:t>
            </a:r>
            <a:r>
              <a:rPr lang="cs-CZ" sz="2000" dirty="0" err="1" smtClean="0"/>
              <a:t>Kleidungsstücke</a:t>
            </a:r>
            <a:r>
              <a:rPr lang="cs-CZ" sz="2000" dirty="0" smtClean="0"/>
              <a:t> </a:t>
            </a:r>
            <a:r>
              <a:rPr lang="cs-CZ" sz="2000" dirty="0" err="1" smtClean="0"/>
              <a:t>junger</a:t>
            </a:r>
            <a:r>
              <a:rPr lang="cs-CZ" sz="2000" dirty="0" smtClean="0"/>
              <a:t> </a:t>
            </a:r>
            <a:r>
              <a:rPr lang="cs-CZ" sz="2000" dirty="0" err="1" smtClean="0"/>
              <a:t>Leute</a:t>
            </a:r>
            <a:r>
              <a:rPr lang="cs-CZ" sz="2000" dirty="0" smtClean="0"/>
              <a:t> </a:t>
            </a:r>
            <a:r>
              <a:rPr lang="cs-CZ" sz="2000" dirty="0" err="1" smtClean="0"/>
              <a:t>neben</a:t>
            </a:r>
            <a:r>
              <a:rPr lang="cs-CZ" sz="2000" dirty="0" smtClean="0"/>
              <a:t> der </a:t>
            </a:r>
            <a:r>
              <a:rPr lang="cs-CZ" sz="2000" dirty="0" err="1" smtClean="0"/>
              <a:t>Jeans</a:t>
            </a:r>
            <a:r>
              <a:rPr lang="cs-CZ" sz="2000" dirty="0" smtClean="0"/>
              <a:t> </a:t>
            </a:r>
            <a:r>
              <a:rPr lang="cs-CZ" sz="2000" dirty="0" err="1" smtClean="0"/>
              <a:t>ist</a:t>
            </a:r>
            <a:r>
              <a:rPr lang="cs-CZ" sz="2000" dirty="0" smtClean="0"/>
              <a:t> </a:t>
            </a:r>
            <a:r>
              <a:rPr lang="cs-CZ" sz="2000" dirty="0" err="1" smtClean="0"/>
              <a:t>das</a:t>
            </a:r>
            <a:r>
              <a:rPr lang="cs-CZ" sz="2000" dirty="0" smtClean="0"/>
              <a:t> ……………….</a:t>
            </a:r>
          </a:p>
          <a:p>
            <a:pPr marL="457200" indent="-457200">
              <a:buNone/>
            </a:pPr>
            <a:r>
              <a:rPr lang="cs-CZ" sz="2000" dirty="0" smtClean="0"/>
              <a:t>18.  </a:t>
            </a:r>
            <a:r>
              <a:rPr lang="cs-CZ" sz="2000" dirty="0" err="1" smtClean="0"/>
              <a:t>Ein</a:t>
            </a:r>
            <a:r>
              <a:rPr lang="cs-CZ" sz="2000" dirty="0" smtClean="0"/>
              <a:t> </a:t>
            </a:r>
            <a:r>
              <a:rPr lang="cs-CZ" sz="2000" dirty="0" err="1" smtClean="0"/>
              <a:t>Frack</a:t>
            </a:r>
            <a:r>
              <a:rPr lang="cs-CZ" sz="2000" dirty="0" smtClean="0"/>
              <a:t> </a:t>
            </a:r>
            <a:r>
              <a:rPr lang="cs-CZ" sz="2000" dirty="0" err="1" smtClean="0"/>
              <a:t>ist</a:t>
            </a:r>
            <a:r>
              <a:rPr lang="cs-CZ" sz="2000" dirty="0" smtClean="0"/>
              <a:t> </a:t>
            </a:r>
            <a:r>
              <a:rPr lang="cs-CZ" sz="2000" dirty="0" err="1" smtClean="0"/>
              <a:t>ein</a:t>
            </a:r>
            <a:r>
              <a:rPr lang="cs-CZ" sz="2000" dirty="0" smtClean="0"/>
              <a:t> ………………….. </a:t>
            </a:r>
            <a:r>
              <a:rPr lang="cs-CZ" sz="2000" dirty="0" err="1" smtClean="0"/>
              <a:t>Kleidungsstück</a:t>
            </a:r>
            <a:r>
              <a:rPr lang="cs-CZ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endParaRPr lang="cs-CZ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dirty="0" err="1" smtClean="0"/>
              <a:t>Lösung</a:t>
            </a:r>
            <a:r>
              <a:rPr lang="cs-CZ" sz="3200" dirty="0" smtClean="0"/>
              <a:t> – </a:t>
            </a:r>
            <a:r>
              <a:rPr lang="cs-CZ" sz="3200" dirty="0" err="1" smtClean="0"/>
              <a:t>Kleider</a:t>
            </a:r>
            <a:r>
              <a:rPr lang="cs-CZ" sz="3200" dirty="0" smtClean="0"/>
              <a:t> machen </a:t>
            </a:r>
            <a:r>
              <a:rPr lang="cs-CZ" sz="3200" dirty="0" err="1" smtClean="0"/>
              <a:t>Leute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 </a:t>
            </a:r>
            <a:r>
              <a:rPr lang="cs-CZ" sz="2000" dirty="0" err="1" smtClean="0"/>
              <a:t>Kostüm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/>
              <a:t>Leder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/>
              <a:t>Etikett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Indigo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/>
              <a:t>Damen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/>
              <a:t>Extravagantes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/>
              <a:t>Reißverschluss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/>
              <a:t>Modeschöpfer</a:t>
            </a:r>
            <a:r>
              <a:rPr lang="cs-CZ" sz="2000" dirty="0" smtClean="0"/>
              <a:t>/</a:t>
            </a:r>
            <a:r>
              <a:rPr lang="cs-CZ" sz="2000" dirty="0" err="1" smtClean="0"/>
              <a:t>Modedesigner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/>
              <a:t>Anprobieren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err="1" smtClean="0"/>
              <a:t>Chemisch</a:t>
            </a:r>
            <a:endParaRPr lang="cs-CZ" sz="2000" dirty="0" smtClean="0"/>
          </a:p>
          <a:p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 startAt="11"/>
            </a:pPr>
            <a:r>
              <a:rPr lang="cs-CZ" sz="2000" dirty="0" err="1" smtClean="0"/>
              <a:t>Hose</a:t>
            </a:r>
            <a:endParaRPr lang="cs-CZ" sz="2000" dirty="0" smtClean="0"/>
          </a:p>
          <a:p>
            <a:pPr marL="457200" indent="-457200">
              <a:buAutoNum type="arabicPeriod" startAt="11"/>
            </a:pPr>
            <a:r>
              <a:rPr lang="cs-CZ" sz="2000" dirty="0" err="1" smtClean="0"/>
              <a:t>Einfarbiges</a:t>
            </a:r>
            <a:endParaRPr lang="cs-CZ" sz="2000" dirty="0" smtClean="0"/>
          </a:p>
          <a:p>
            <a:pPr marL="457200" indent="-457200">
              <a:buAutoNum type="arabicPeriod" startAt="11"/>
            </a:pPr>
            <a:r>
              <a:rPr lang="cs-CZ" sz="2000" dirty="0" err="1" smtClean="0"/>
              <a:t>Nieten</a:t>
            </a:r>
            <a:endParaRPr lang="cs-CZ" sz="2000" dirty="0" smtClean="0"/>
          </a:p>
          <a:p>
            <a:pPr marL="457200" indent="-457200">
              <a:buAutoNum type="arabicPeriod" startAt="11"/>
            </a:pPr>
            <a:r>
              <a:rPr lang="cs-CZ" sz="2000" dirty="0" err="1" smtClean="0"/>
              <a:t>Leinen</a:t>
            </a:r>
            <a:endParaRPr lang="cs-CZ" sz="2000" dirty="0" smtClean="0"/>
          </a:p>
          <a:p>
            <a:pPr marL="457200" indent="-457200">
              <a:buAutoNum type="arabicPeriod" startAt="11"/>
            </a:pPr>
            <a:r>
              <a:rPr lang="cs-CZ" sz="2000" dirty="0" err="1" smtClean="0"/>
              <a:t>Eingehen</a:t>
            </a:r>
            <a:r>
              <a:rPr lang="cs-CZ" sz="2000" dirty="0" smtClean="0"/>
              <a:t>/</a:t>
            </a:r>
            <a:r>
              <a:rPr lang="cs-CZ" sz="2000" dirty="0" err="1" smtClean="0"/>
              <a:t>einlaufen</a:t>
            </a:r>
            <a:endParaRPr lang="cs-CZ" sz="2000" dirty="0" smtClean="0"/>
          </a:p>
          <a:p>
            <a:pPr marL="457200" indent="-457200">
              <a:buAutoNum type="arabicPeriod" startAt="11"/>
            </a:pPr>
            <a:r>
              <a:rPr lang="cs-CZ" sz="2000" dirty="0" err="1" smtClean="0"/>
              <a:t>Umtauschen</a:t>
            </a:r>
            <a:endParaRPr lang="cs-CZ" sz="2000" dirty="0" smtClean="0"/>
          </a:p>
          <a:p>
            <a:pPr marL="457200" indent="-457200">
              <a:buAutoNum type="arabicPeriod" startAt="11"/>
            </a:pPr>
            <a:r>
              <a:rPr lang="cs-CZ" sz="2000" dirty="0" smtClean="0"/>
              <a:t>T-</a:t>
            </a:r>
            <a:r>
              <a:rPr lang="cs-CZ" sz="2000" dirty="0" err="1" smtClean="0"/>
              <a:t>Shirt</a:t>
            </a:r>
            <a:endParaRPr lang="cs-CZ" sz="2000" dirty="0" smtClean="0"/>
          </a:p>
          <a:p>
            <a:pPr marL="457200" indent="-457200">
              <a:buAutoNum type="arabicPeriod" startAt="11"/>
            </a:pPr>
            <a:r>
              <a:rPr lang="cs-CZ" sz="2000" dirty="0" err="1" smtClean="0"/>
              <a:t>Elegantes</a:t>
            </a:r>
            <a:endParaRPr lang="cs-CZ" sz="2000" dirty="0" smtClean="0"/>
          </a:p>
          <a:p>
            <a:pPr marL="457200" indent="-457200">
              <a:buNone/>
            </a:pPr>
            <a:endParaRPr lang="cs-CZ" sz="2000" dirty="0" smtClean="0"/>
          </a:p>
          <a:p>
            <a:pPr marL="457200" indent="-457200">
              <a:buAutoNum type="arabicPeriod" startAt="11"/>
            </a:pPr>
            <a:endParaRPr lang="cs-CZ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i="1" dirty="0" err="1" smtClean="0"/>
              <a:t>Bürokleifung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im</a:t>
            </a:r>
            <a:r>
              <a:rPr lang="cs-CZ" sz="2000" i="1" dirty="0" smtClean="0"/>
              <a:t> Sommer</a:t>
            </a:r>
            <a:r>
              <a:rPr lang="cs-CZ" sz="2000" dirty="0" smtClean="0"/>
              <a:t> [online]. </a:t>
            </a:r>
            <a:r>
              <a:rPr lang="cs-CZ" sz="2000" dirty="0" err="1" smtClean="0"/>
              <a:t>farbunstil.de</a:t>
            </a:r>
            <a:r>
              <a:rPr lang="cs-CZ" sz="2000" dirty="0" smtClean="0"/>
              <a:t>, 2011 [cit. 2013-10-31]. Dostupné z: http://farbundstil.de/kleidung/burokleidung-im-sommer/ </a:t>
            </a:r>
            <a:r>
              <a:rPr lang="de-DE" sz="2000" dirty="0" smtClean="0"/>
              <a:t>l </a:t>
            </a:r>
            <a:endParaRPr lang="cs-CZ" sz="2000" dirty="0" smtClean="0"/>
          </a:p>
          <a:p>
            <a:r>
              <a:rPr lang="cs-CZ" sz="2000" dirty="0" smtClean="0"/>
              <a:t>HORSTMANN, </a:t>
            </a:r>
            <a:r>
              <a:rPr lang="cs-CZ" sz="2000" dirty="0" err="1" smtClean="0"/>
              <a:t>Gerhard</a:t>
            </a:r>
            <a:r>
              <a:rPr lang="cs-CZ" sz="2000" dirty="0" smtClean="0"/>
              <a:t> a Andrea KAIER. </a:t>
            </a:r>
            <a:r>
              <a:rPr lang="cs-CZ" sz="2000" i="1" dirty="0" smtClean="0"/>
              <a:t>Maturitní témata v němčině: 25 </a:t>
            </a:r>
            <a:r>
              <a:rPr lang="cs-CZ" sz="2000" i="1" dirty="0" err="1" smtClean="0"/>
              <a:t>Konversationsthemen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Plzeň: </a:t>
            </a:r>
            <a:r>
              <a:rPr lang="cs-CZ" sz="2000" dirty="0" err="1" smtClean="0"/>
              <a:t>Fraus</a:t>
            </a:r>
            <a:r>
              <a:rPr lang="cs-CZ" sz="2000" dirty="0" smtClean="0"/>
              <a:t>, 2002, 109 s. </a:t>
            </a:r>
            <a:r>
              <a:rPr lang="cs-CZ" sz="2000" smtClean="0"/>
              <a:t>ISBN 80-723-8029-X.</a:t>
            </a:r>
            <a:endParaRPr lang="cs-CZ" sz="2000" dirty="0" smtClean="0"/>
          </a:p>
          <a:p>
            <a:r>
              <a:rPr lang="de-DE" sz="2000" i="1" dirty="0" smtClean="0"/>
              <a:t>Modeopfer: Zweite Chance für die </a:t>
            </a:r>
            <a:r>
              <a:rPr lang="de-DE" sz="2000" i="1" dirty="0" err="1" smtClean="0"/>
              <a:t>Kliedung</a:t>
            </a:r>
            <a:r>
              <a:rPr lang="de-DE" sz="2000" dirty="0" smtClean="0"/>
              <a:t> [online]. 2010 [</a:t>
            </a:r>
            <a:r>
              <a:rPr lang="de-DE" sz="2000" dirty="0" err="1" smtClean="0"/>
              <a:t>cit</a:t>
            </a:r>
            <a:r>
              <a:rPr lang="de-DE" sz="2000" dirty="0" smtClean="0"/>
              <a:t>. 2013-10-31]. </a:t>
            </a:r>
            <a:r>
              <a:rPr lang="de-DE" sz="2000" dirty="0" err="1" smtClean="0"/>
              <a:t>Dostupné</a:t>
            </a:r>
            <a:r>
              <a:rPr lang="de-DE" sz="2000" dirty="0" smtClean="0"/>
              <a:t> z: http://www.modeopfer110.de/mode/newcomer-labels/neue-labels-detailansicht/archive/2010/oktober/article/schmidttakahashi-zweite-chance-fuer-die-kleidung.html</a:t>
            </a:r>
            <a:endParaRPr lang="cs-CZ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878</Words>
  <Application>Microsoft Office PowerPoint</Application>
  <PresentationFormat>Předvádění na obrazovce (4:3)</PresentationFormat>
  <Paragraphs>111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Digitální učební materiál</vt:lpstr>
      <vt:lpstr>Kleidung und Mode</vt:lpstr>
      <vt:lpstr>Wortschatz zum Thema Mode</vt:lpstr>
      <vt:lpstr>Beantworten Sie die Fragen</vt:lpstr>
      <vt:lpstr>In der Modeboutique</vt:lpstr>
      <vt:lpstr>Beschreiben Sie das Bild.</vt:lpstr>
      <vt:lpstr>Wie sind die Leute im Büro angezogen?  Passt ihre Kleidung ins Büro?</vt:lpstr>
      <vt:lpstr>Sagen Sie, was Sie wann anziehen.</vt:lpstr>
      <vt:lpstr>Lösung</vt:lpstr>
      <vt:lpstr>Sagen Sie, zu welchen Gelegenheiten würden Sie diese Kleidungsstücke anziehen.</vt:lpstr>
      <vt:lpstr>Ergänzen Sie solche Wörter, damit sich von ihrem Anfangsbuchstaben ein bekanntes Sprichwort ergibt.</vt:lpstr>
      <vt:lpstr>Ergänzen Sie.</vt:lpstr>
      <vt:lpstr>Lösung – Kleider machen Leute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Kleidung und Mode</dc:title>
  <dc:creator>Jindřiška Chudáčková</dc:creator>
  <cp:lastModifiedBy>siroky</cp:lastModifiedBy>
  <cp:revision>26</cp:revision>
  <dcterms:created xsi:type="dcterms:W3CDTF">2013-10-31T14:02:00Z</dcterms:created>
  <dcterms:modified xsi:type="dcterms:W3CDTF">2013-11-24T21:38:32Z</dcterms:modified>
</cp:coreProperties>
</file>