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1FA35-DB28-4111-B266-F52BCD58F786}" type="datetimeFigureOut">
              <a:rPr lang="cs-CZ" smtClean="0"/>
              <a:pPr/>
              <a:t>19.3.2012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076DD-3AEA-4538-A5C4-AF8607AC56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to_horno_antiguo_Sestao.jpg" TargetMode="External"/><Relationship Id="rId2" Type="http://schemas.openxmlformats.org/officeDocument/2006/relationships/hyperlink" Target="http://cs.wikipedia.org/wiki/Soubor:Zelezna_ruda_LH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r_Venezuela.jpg" TargetMode="External"/><Relationship Id="rId4" Type="http://schemas.openxmlformats.org/officeDocument/2006/relationships/hyperlink" Target="http://cs.wikipedia.org/wiki/Soubor:Atomovy_reaktor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ue_Inka_Gold_exhibition_27.jpg" TargetMode="External"/><Relationship Id="rId2" Type="http://schemas.openxmlformats.org/officeDocument/2006/relationships/hyperlink" Target="http://cs.wikipedia.org/wiki/Soubor:Egypte_louvre_12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</a:t>
            </a:r>
            <a:r>
              <a:rPr lang="cs-CZ" sz="2000" dirty="0" smtClean="0"/>
              <a:t>(období</a:t>
            </a:r>
            <a:r>
              <a:rPr lang="cs-CZ" sz="2000" dirty="0" smtClean="0"/>
              <a:t>): </a:t>
            </a:r>
            <a:r>
              <a:rPr lang="cs-CZ" sz="2000" dirty="0" smtClean="0"/>
              <a:t>září </a:t>
            </a:r>
            <a:r>
              <a:rPr lang="cs-CZ" sz="2000" dirty="0" smtClean="0"/>
              <a:t>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Prezentace seznamuje žáky s klady a zápory železné rudy. Aktivně se podílejí na určování drahých kovů prostřednictvím hádanek a seznamují se s jejich mnohostranným využitím.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Rudy</a:t>
            </a:r>
            <a:endParaRPr lang="cs-CZ" b="1" dirty="0"/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28625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48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VY_32_INOVACE_16_RUDY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Železná ruda:</a:t>
            </a:r>
            <a:r>
              <a:rPr lang="cs-CZ" dirty="0" smtClean="0"/>
              <a:t> z ní získáváme tavením železo. Zpracovává se v hutích.</a:t>
            </a:r>
          </a:p>
          <a:p>
            <a:pPr indent="17463">
              <a:buNone/>
            </a:pP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z železa se vyrábějí dráty, pružiny, plechy – karoserie automobilů, střechy domů, kuchyňské nádobí, z oceli (zušlechtěné železo) pracovní nástroje, přístroje atd.</a:t>
            </a:r>
          </a:p>
          <a:p>
            <a:pPr indent="17463">
              <a:buNone/>
            </a:pP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železo koroduje = rezaví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554551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pPr marL="4572000" indent="-4392613">
              <a:buNone/>
            </a:pPr>
            <a:endParaRPr lang="cs-CZ" b="1" dirty="0" smtClean="0"/>
          </a:p>
          <a:p>
            <a:pPr marL="4572000" indent="-4392613">
              <a:buNone/>
            </a:pPr>
            <a:endParaRPr lang="cs-CZ" b="1" dirty="0" smtClean="0"/>
          </a:p>
          <a:p>
            <a:pPr marL="4572000" indent="-4392613">
              <a:buNone/>
            </a:pPr>
            <a:r>
              <a:rPr lang="cs-CZ" b="1" dirty="0" smtClean="0"/>
              <a:t> Přeprava železné rudy  </a:t>
            </a:r>
          </a:p>
          <a:p>
            <a:pPr marL="269875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 železnici.</a:t>
            </a:r>
            <a:endParaRPr lang="cs-CZ" b="1" dirty="0"/>
          </a:p>
        </p:txBody>
      </p:sp>
      <p:pic>
        <p:nvPicPr>
          <p:cNvPr id="1028" name="Picture 4" descr="C:\Users\Viktor\Desktop\želez. rud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571612"/>
            <a:ext cx="3429024" cy="4343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marL="4572000" indent="-4392613">
              <a:buNone/>
            </a:pPr>
            <a:r>
              <a:rPr lang="cs-CZ" sz="1800" b="1" dirty="0" smtClean="0"/>
              <a:t>Vysoká pec na tavení železné rudy                       </a:t>
            </a:r>
            <a:r>
              <a:rPr lang="cs-CZ" sz="1800" b="1" dirty="0" smtClean="0"/>
              <a:t>Ocelová </a:t>
            </a:r>
            <a:r>
              <a:rPr lang="cs-CZ" sz="1800" b="1" dirty="0" smtClean="0"/>
              <a:t>nádoba jaderného reaktoru</a:t>
            </a:r>
            <a:endParaRPr lang="cs-CZ" sz="1800" b="1" dirty="0"/>
          </a:p>
        </p:txBody>
      </p:sp>
      <p:pic>
        <p:nvPicPr>
          <p:cNvPr id="2050" name="Picture 2" descr="C:\Users\Viktor\Desktop\železo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3214709" cy="3214710"/>
          </a:xfrm>
          <a:prstGeom prst="rect">
            <a:avLst/>
          </a:prstGeom>
          <a:noFill/>
        </p:spPr>
      </p:pic>
      <p:pic>
        <p:nvPicPr>
          <p:cNvPr id="2051" name="Picture 3" descr="C:\Users\Viktor\Desktop\atomový reaktor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643051"/>
            <a:ext cx="2928958" cy="32147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Drahé kovy: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                       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642910" y="2214554"/>
            <a:ext cx="4429156" cy="4071966"/>
          </a:xfrm>
          <a:prstGeom prst="irregularSeal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Jsem žlutý kovový nerost, v přírodě vzácný. Těžím se v dolech. Stát si mě cení jako státní poklad.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5008" y="3643314"/>
            <a:ext cx="18573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FF00"/>
                </a:solidFill>
              </a:rPr>
              <a:t>Jsem zlato</a:t>
            </a:r>
            <a:endParaRPr lang="cs-CZ" sz="3000" b="1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72132" y="3500438"/>
            <a:ext cx="2143140" cy="78581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571472" y="1500174"/>
            <a:ext cx="5357850" cy="4429156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Jsem bílý kovový nerost. Bohužel si mě cení méně. Přesto bývám ozdobou mnoha žen i mužů.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72132" y="3429000"/>
            <a:ext cx="2357454" cy="714380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3570" y="3500438"/>
            <a:ext cx="22145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bg1">
                    <a:lumMod val="50000"/>
                  </a:schemeClr>
                </a:solidFill>
              </a:rPr>
              <a:t>Jsem stříbro</a:t>
            </a:r>
            <a:endParaRPr lang="cs-CZ" sz="3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Zlato i stříbro se používá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na výrobu šperků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elektrotechnice - při výrobě počítačových čipů a tranzistorů, jsou výbornými vodiči elektřiny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zubním lékařství - zlato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 sklářském průmyslu ke zlacení skla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2800" dirty="0" smtClean="0"/>
              <a:t>Přírodní zlato     Zlatý prsten faraona  Zlatý pohár </a:t>
            </a:r>
          </a:p>
          <a:p>
            <a:pPr marL="5381625" indent="-5381625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Ramsese II.                 </a:t>
            </a:r>
            <a:r>
              <a:rPr lang="cs-CZ" sz="2800" dirty="0"/>
              <a:t>z</a:t>
            </a:r>
            <a:r>
              <a:rPr lang="cs-CZ" sz="2800" dirty="0" smtClean="0"/>
              <a:t> pokladu  Inků</a:t>
            </a:r>
            <a:endParaRPr lang="cs-CZ" sz="2800" dirty="0"/>
          </a:p>
        </p:txBody>
      </p:sp>
      <p:pic>
        <p:nvPicPr>
          <p:cNvPr id="3074" name="Picture 2" descr="C:\Users\Viktor\Desktop\zlato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643050"/>
            <a:ext cx="2095501" cy="3214710"/>
          </a:xfrm>
          <a:prstGeom prst="rect">
            <a:avLst/>
          </a:prstGeom>
          <a:noFill/>
        </p:spPr>
      </p:pic>
      <p:pic>
        <p:nvPicPr>
          <p:cNvPr id="3075" name="Picture 3" descr="C:\Users\Viktor\Desktop\250px-Egypte_louvre_12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34160" y="1643050"/>
            <a:ext cx="2709409" cy="3214710"/>
          </a:xfrm>
          <a:prstGeom prst="rect">
            <a:avLst/>
          </a:prstGeom>
          <a:noFill/>
        </p:spPr>
      </p:pic>
      <p:pic>
        <p:nvPicPr>
          <p:cNvPr id="3076" name="Picture 4" descr="C:\Users\Viktor\Desktop\250px-Prague_Inka_Gold_exhibition_2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622927"/>
            <a:ext cx="2433627" cy="32221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http://cs.wikipedia.org/wiki/Soubor:Zelezna_ruda_LHS.jpg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http://cs.wikipedia.org/wiki/Soubor:Alto_horno_antiguo_Sestao.jpg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http://cs.wikipedia.org/wiki/Soubor:Atomovy_reaktor.jpg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http://cs.wikipedia.org/wiki/Soubor:Or_Venezuela.jpg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http://cs.wikipedia.org/wiki/Soubor:Egypte_louvre_127.jpg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http://cs.wikipedia.org/wiki/Soubor:Prague_Inka_Gold_exhibition_27.jpg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267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Rudy</vt:lpstr>
      <vt:lpstr>Rudy</vt:lpstr>
      <vt:lpstr>Rudy</vt:lpstr>
      <vt:lpstr>Rudy</vt:lpstr>
      <vt:lpstr>Rudy</vt:lpstr>
      <vt:lpstr>Rudy</vt:lpstr>
      <vt:lpstr>Rudy</vt:lpstr>
      <vt:lpstr>Rudy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Martin Králík</cp:lastModifiedBy>
  <cp:revision>17</cp:revision>
  <dcterms:created xsi:type="dcterms:W3CDTF">2011-10-06T19:33:38Z</dcterms:created>
  <dcterms:modified xsi:type="dcterms:W3CDTF">2012-03-19T18:15:48Z</dcterms:modified>
</cp:coreProperties>
</file>