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4"/>
  </p:notesMasterIdLst>
  <p:sldIdLst>
    <p:sldId id="265" r:id="rId3"/>
    <p:sldId id="256" r:id="rId4"/>
    <p:sldId id="257" r:id="rId5"/>
    <p:sldId id="258" r:id="rId6"/>
    <p:sldId id="267" r:id="rId7"/>
    <p:sldId id="259" r:id="rId8"/>
    <p:sldId id="260" r:id="rId9"/>
    <p:sldId id="261" r:id="rId10"/>
    <p:sldId id="262" r:id="rId11"/>
    <p:sldId id="263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30CA24-7349-4B6F-A32B-366C1D1023FB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ECA886-0CC5-4A20-A2DF-434442DDF76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23BD-C2D4-42ED-911C-FC0032898DB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E3D7A-552F-44B3-BB77-F22C30C10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23BD-C2D4-42ED-911C-FC0032898DB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E3D7A-552F-44B3-BB77-F22C30C10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23BD-C2D4-42ED-911C-FC0032898DB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E3D7A-552F-44B3-BB77-F22C30C10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23BD-C2D4-42ED-911C-FC0032898DB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E3D7A-552F-44B3-BB77-F22C30C10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23BD-C2D4-42ED-911C-FC0032898DB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E3D7A-552F-44B3-BB77-F22C30C10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23BD-C2D4-42ED-911C-FC0032898DB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E3D7A-552F-44B3-BB77-F22C30C10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23BD-C2D4-42ED-911C-FC0032898DB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E3D7A-552F-44B3-BB77-F22C30C10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23BD-C2D4-42ED-911C-FC0032898DB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E3D7A-552F-44B3-BB77-F22C30C10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23BD-C2D4-42ED-911C-FC0032898DB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E3D7A-552F-44B3-BB77-F22C30C10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23BD-C2D4-42ED-911C-FC0032898DB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E3D7A-552F-44B3-BB77-F22C30C10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23BD-C2D4-42ED-911C-FC0032898DB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E3D7A-552F-44B3-BB77-F22C30C10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0EBD7-B545-4F33-8294-40C41DF13E0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490A33-F510-4920-B67C-DB630F38762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823BD-C2D4-42ED-911C-FC0032898DB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3E3D7A-552F-44B3-BB77-F22C30C10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D4A391C-25C3-40A9-87FE-DE290EE020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889F4A-AAFB-42A8-AB8F-ABB4D88D4C4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NJ1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4.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Wetter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 </a:t>
                      </a: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und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 </a:t>
                      </a: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Jahreszeiten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Wetter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und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Jahreszeiten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Jindřiška Chudáčková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listopad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OPVK_1.5_DUM_III/2_NJ1_CH0018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VY_32_INOVACE_NJ1_CH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0018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Wetter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und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Jahreszeiten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Příprava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 ústní části maturitní zkoušky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1008111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Wetter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Jahreszeiten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5877272"/>
            <a:ext cx="6400800" cy="576064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Beschreiben</a:t>
            </a:r>
            <a:r>
              <a:rPr lang="cs-CZ" sz="2000" dirty="0" smtClean="0"/>
              <a:t> </a:t>
            </a:r>
            <a:r>
              <a:rPr lang="cs-CZ" sz="2000" dirty="0" err="1" smtClean="0"/>
              <a:t>Sie</a:t>
            </a:r>
            <a:r>
              <a:rPr lang="cs-CZ" sz="2000" dirty="0" smtClean="0"/>
              <a:t> </a:t>
            </a: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Wetter</a:t>
            </a:r>
            <a:r>
              <a:rPr lang="cs-CZ" sz="2000" dirty="0" smtClean="0"/>
              <a:t> in </a:t>
            </a:r>
            <a:r>
              <a:rPr lang="cs-CZ" sz="2000" dirty="0" err="1" smtClean="0"/>
              <a:t>Deutschland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532719"/>
            <a:ext cx="3956510" cy="4344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err="1" smtClean="0"/>
              <a:t>Wortschatz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/>
              <a:t>h</a:t>
            </a:r>
            <a:r>
              <a:rPr lang="cs-CZ" dirty="0" err="1" smtClean="0"/>
              <a:t>eiter</a:t>
            </a:r>
            <a:r>
              <a:rPr lang="cs-CZ" dirty="0" smtClean="0"/>
              <a:t> bis </a:t>
            </a:r>
            <a:r>
              <a:rPr lang="cs-CZ" dirty="0" err="1" smtClean="0"/>
              <a:t>wolkig</a:t>
            </a:r>
            <a:r>
              <a:rPr lang="cs-CZ" dirty="0" smtClean="0"/>
              <a:t>, </a:t>
            </a:r>
            <a:r>
              <a:rPr lang="cs-CZ" dirty="0" err="1" smtClean="0"/>
              <a:t>wolkenlos</a:t>
            </a:r>
            <a:r>
              <a:rPr lang="cs-CZ" dirty="0" smtClean="0"/>
              <a:t>, </a:t>
            </a:r>
            <a:r>
              <a:rPr lang="cs-CZ" dirty="0" err="1" smtClean="0"/>
              <a:t>bedeckt</a:t>
            </a:r>
            <a:r>
              <a:rPr lang="cs-CZ" dirty="0" smtClean="0"/>
              <a:t>, </a:t>
            </a:r>
            <a:r>
              <a:rPr lang="cs-CZ" dirty="0" err="1" smtClean="0"/>
              <a:t>neblig</a:t>
            </a:r>
            <a:r>
              <a:rPr lang="cs-CZ" dirty="0" smtClean="0"/>
              <a:t>, </a:t>
            </a:r>
            <a:r>
              <a:rPr lang="cs-CZ" dirty="0" err="1" smtClean="0"/>
              <a:t>Glatteisgefahr</a:t>
            </a:r>
            <a:r>
              <a:rPr lang="cs-CZ" dirty="0" smtClean="0"/>
              <a:t>, </a:t>
            </a:r>
            <a:r>
              <a:rPr lang="cs-CZ" dirty="0" err="1" smtClean="0"/>
              <a:t>schwacher</a:t>
            </a:r>
            <a:r>
              <a:rPr lang="cs-CZ" dirty="0" smtClean="0"/>
              <a:t> </a:t>
            </a:r>
            <a:r>
              <a:rPr lang="cs-CZ" dirty="0" err="1" smtClean="0"/>
              <a:t>Wind</a:t>
            </a:r>
            <a:r>
              <a:rPr lang="cs-CZ" dirty="0" smtClean="0"/>
              <a:t>, </a:t>
            </a:r>
            <a:r>
              <a:rPr lang="cs-CZ" dirty="0" err="1" smtClean="0"/>
              <a:t>starker</a:t>
            </a:r>
            <a:r>
              <a:rPr lang="cs-CZ" dirty="0" smtClean="0"/>
              <a:t> </a:t>
            </a:r>
            <a:r>
              <a:rPr lang="cs-CZ" dirty="0" err="1" smtClean="0"/>
              <a:t>Wind</a:t>
            </a:r>
            <a:r>
              <a:rPr lang="cs-CZ" dirty="0" smtClean="0"/>
              <a:t>, </a:t>
            </a:r>
            <a:r>
              <a:rPr lang="cs-CZ" dirty="0" err="1" smtClean="0"/>
              <a:t>windig</a:t>
            </a:r>
            <a:r>
              <a:rPr lang="cs-CZ" dirty="0" smtClean="0"/>
              <a:t>, </a:t>
            </a:r>
            <a:r>
              <a:rPr lang="cs-CZ" dirty="0" err="1" smtClean="0"/>
              <a:t>windstill</a:t>
            </a:r>
            <a:r>
              <a:rPr lang="cs-CZ" dirty="0" smtClean="0"/>
              <a:t>,  </a:t>
            </a:r>
            <a:r>
              <a:rPr lang="cs-CZ" dirty="0" err="1" smtClean="0"/>
              <a:t>regnerisch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kühl</a:t>
            </a:r>
            <a:r>
              <a:rPr lang="cs-CZ" dirty="0" smtClean="0"/>
              <a:t>, </a:t>
            </a:r>
            <a:r>
              <a:rPr lang="cs-CZ" dirty="0" err="1" smtClean="0"/>
              <a:t>örtlich</a:t>
            </a:r>
            <a:r>
              <a:rPr lang="cs-CZ" dirty="0" smtClean="0"/>
              <a:t> </a:t>
            </a:r>
            <a:r>
              <a:rPr lang="cs-CZ" dirty="0" err="1" smtClean="0"/>
              <a:t>Gewitter</a:t>
            </a:r>
            <a:r>
              <a:rPr lang="cs-CZ" dirty="0" smtClean="0"/>
              <a:t>, </a:t>
            </a:r>
            <a:r>
              <a:rPr lang="cs-CZ" dirty="0" err="1" smtClean="0"/>
              <a:t>Höchstwerte</a:t>
            </a:r>
            <a:r>
              <a:rPr lang="cs-CZ" dirty="0" smtClean="0"/>
              <a:t>, </a:t>
            </a:r>
            <a:r>
              <a:rPr lang="cs-CZ" dirty="0" err="1" smtClean="0"/>
              <a:t>Tiefswerte</a:t>
            </a:r>
            <a:r>
              <a:rPr lang="cs-CZ" dirty="0" smtClean="0"/>
              <a:t>, </a:t>
            </a:r>
            <a:r>
              <a:rPr lang="cs-CZ" dirty="0" err="1" smtClean="0"/>
              <a:t>Schneeschauer</a:t>
            </a:r>
            <a:r>
              <a:rPr lang="cs-CZ" dirty="0" smtClean="0"/>
              <a:t>, </a:t>
            </a:r>
            <a:r>
              <a:rPr lang="cs-CZ" dirty="0" err="1" smtClean="0"/>
              <a:t>feucht</a:t>
            </a:r>
            <a:r>
              <a:rPr lang="cs-CZ" dirty="0" smtClean="0"/>
              <a:t>, </a:t>
            </a:r>
            <a:r>
              <a:rPr lang="cs-CZ" dirty="0" err="1" smtClean="0"/>
              <a:t>stürmen</a:t>
            </a:r>
            <a:r>
              <a:rPr lang="cs-CZ" dirty="0" smtClean="0"/>
              <a:t>, </a:t>
            </a:r>
            <a:r>
              <a:rPr lang="cs-CZ" dirty="0" err="1" smtClean="0"/>
              <a:t>hageln</a:t>
            </a:r>
            <a:r>
              <a:rPr lang="cs-CZ" dirty="0" smtClean="0"/>
              <a:t>, </a:t>
            </a:r>
            <a:r>
              <a:rPr lang="cs-CZ" dirty="0" err="1" smtClean="0"/>
              <a:t>schneien</a:t>
            </a:r>
            <a:r>
              <a:rPr lang="cs-CZ" dirty="0" smtClean="0"/>
              <a:t>, </a:t>
            </a:r>
            <a:r>
              <a:rPr lang="cs-CZ" dirty="0" err="1" smtClean="0"/>
              <a:t>nieseln</a:t>
            </a:r>
            <a:r>
              <a:rPr lang="cs-CZ" dirty="0" smtClean="0"/>
              <a:t>, </a:t>
            </a:r>
            <a:r>
              <a:rPr lang="cs-CZ" dirty="0" err="1" smtClean="0"/>
              <a:t>Überschwemmungen</a:t>
            </a:r>
            <a:r>
              <a:rPr lang="cs-CZ" dirty="0" smtClean="0"/>
              <a:t>, </a:t>
            </a:r>
            <a:r>
              <a:rPr lang="cs-CZ" dirty="0" err="1" smtClean="0"/>
              <a:t>Wolkenbruch</a:t>
            </a:r>
            <a:r>
              <a:rPr lang="cs-CZ" dirty="0" smtClean="0"/>
              <a:t>, </a:t>
            </a:r>
            <a:r>
              <a:rPr lang="cs-CZ" dirty="0" err="1" smtClean="0"/>
              <a:t>wechselhaft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err="1" smtClean="0"/>
              <a:t>Nennen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Gegenteil</a:t>
            </a:r>
            <a:r>
              <a:rPr lang="cs-CZ" sz="3200" dirty="0" smtClean="0"/>
              <a:t> </a:t>
            </a:r>
            <a:r>
              <a:rPr lang="cs-CZ" sz="3200" dirty="0" err="1" smtClean="0"/>
              <a:t>folgender</a:t>
            </a:r>
            <a:r>
              <a:rPr lang="cs-CZ" sz="3200" dirty="0" smtClean="0"/>
              <a:t> </a:t>
            </a:r>
            <a:r>
              <a:rPr lang="cs-CZ" sz="3200" dirty="0" err="1" smtClean="0"/>
              <a:t>Begriffe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Steigende</a:t>
            </a:r>
            <a:r>
              <a:rPr lang="cs-CZ" sz="2800" dirty="0" smtClean="0"/>
              <a:t> </a:t>
            </a:r>
            <a:r>
              <a:rPr lang="cs-CZ" sz="2800" dirty="0" err="1" smtClean="0"/>
              <a:t>Temperaturen</a:t>
            </a:r>
            <a:endParaRPr lang="cs-CZ" sz="2800" dirty="0" smtClean="0"/>
          </a:p>
          <a:p>
            <a:r>
              <a:rPr lang="cs-CZ" sz="2800" dirty="0" err="1" smtClean="0"/>
              <a:t>Wolkenloser</a:t>
            </a:r>
            <a:r>
              <a:rPr lang="cs-CZ" sz="2800" dirty="0" smtClean="0"/>
              <a:t> </a:t>
            </a:r>
            <a:r>
              <a:rPr lang="cs-CZ" sz="2800" dirty="0" err="1" smtClean="0"/>
              <a:t>Himmel</a:t>
            </a:r>
            <a:endParaRPr lang="cs-CZ" sz="2800" dirty="0" smtClean="0"/>
          </a:p>
          <a:p>
            <a:r>
              <a:rPr lang="cs-CZ" sz="2800" dirty="0" err="1" smtClean="0"/>
              <a:t>Leichte</a:t>
            </a:r>
            <a:r>
              <a:rPr lang="cs-CZ" sz="2800" dirty="0" smtClean="0"/>
              <a:t> </a:t>
            </a:r>
            <a:r>
              <a:rPr lang="cs-CZ" sz="2800" dirty="0" err="1" smtClean="0"/>
              <a:t>Regenfälle</a:t>
            </a:r>
            <a:endParaRPr lang="cs-CZ" sz="2800" dirty="0" smtClean="0"/>
          </a:p>
          <a:p>
            <a:r>
              <a:rPr lang="cs-CZ" sz="2800" dirty="0" err="1" smtClean="0"/>
              <a:t>Schwacher</a:t>
            </a:r>
            <a:r>
              <a:rPr lang="cs-CZ" sz="2800" dirty="0" smtClean="0"/>
              <a:t> </a:t>
            </a:r>
            <a:r>
              <a:rPr lang="cs-CZ" sz="2800" dirty="0" err="1" smtClean="0"/>
              <a:t>Wind</a:t>
            </a:r>
            <a:endParaRPr lang="cs-CZ" sz="2800" dirty="0" smtClean="0"/>
          </a:p>
          <a:p>
            <a:r>
              <a:rPr lang="cs-CZ" sz="2800" dirty="0" err="1" smtClean="0"/>
              <a:t>Hochdruckgebiet</a:t>
            </a:r>
            <a:endParaRPr lang="cs-CZ" sz="2800" dirty="0" smtClean="0"/>
          </a:p>
          <a:p>
            <a:r>
              <a:rPr lang="cs-CZ" sz="2800" dirty="0" err="1" smtClean="0"/>
              <a:t>Tageshöchstwerte</a:t>
            </a:r>
            <a:endParaRPr lang="cs-CZ" sz="2800" dirty="0" smtClean="0"/>
          </a:p>
          <a:p>
            <a:r>
              <a:rPr lang="cs-CZ" sz="2800" dirty="0" err="1" smtClean="0"/>
              <a:t>Trockenes</a:t>
            </a:r>
            <a:r>
              <a:rPr lang="cs-CZ" sz="2800" dirty="0" smtClean="0"/>
              <a:t> </a:t>
            </a:r>
            <a:r>
              <a:rPr lang="cs-CZ" sz="2800" dirty="0" err="1" smtClean="0"/>
              <a:t>Wetter</a:t>
            </a: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err="1" smtClean="0"/>
              <a:t>Sinkende</a:t>
            </a:r>
            <a:r>
              <a:rPr lang="cs-CZ" sz="2800" dirty="0" smtClean="0"/>
              <a:t> </a:t>
            </a:r>
            <a:r>
              <a:rPr lang="cs-CZ" sz="2800" dirty="0" err="1" smtClean="0"/>
              <a:t>Temperaturen</a:t>
            </a:r>
            <a:endParaRPr lang="cs-CZ" sz="2800" dirty="0" smtClean="0"/>
          </a:p>
          <a:p>
            <a:r>
              <a:rPr lang="cs-CZ" sz="2800" dirty="0" err="1" smtClean="0"/>
              <a:t>Bewölkter</a:t>
            </a:r>
            <a:r>
              <a:rPr lang="cs-CZ" sz="2800" dirty="0" smtClean="0"/>
              <a:t> </a:t>
            </a:r>
            <a:r>
              <a:rPr lang="cs-CZ" sz="2800" dirty="0" err="1" smtClean="0"/>
              <a:t>Himmel</a:t>
            </a:r>
            <a:endParaRPr lang="cs-CZ" sz="2800" dirty="0" smtClean="0"/>
          </a:p>
          <a:p>
            <a:r>
              <a:rPr lang="cs-CZ" sz="2800" dirty="0" err="1" smtClean="0"/>
              <a:t>Starke</a:t>
            </a:r>
            <a:r>
              <a:rPr lang="cs-CZ" sz="2800" dirty="0" smtClean="0"/>
              <a:t> </a:t>
            </a:r>
            <a:r>
              <a:rPr lang="cs-CZ" sz="2800" dirty="0" err="1" smtClean="0"/>
              <a:t>Regenfälle</a:t>
            </a:r>
            <a:endParaRPr lang="cs-CZ" sz="2800" dirty="0" smtClean="0"/>
          </a:p>
          <a:p>
            <a:r>
              <a:rPr lang="cs-CZ" sz="2800" dirty="0" err="1" smtClean="0"/>
              <a:t>Starker</a:t>
            </a:r>
            <a:r>
              <a:rPr lang="cs-CZ" sz="2800" dirty="0" smtClean="0"/>
              <a:t> </a:t>
            </a:r>
            <a:r>
              <a:rPr lang="cs-CZ" sz="2800" dirty="0" err="1" smtClean="0"/>
              <a:t>Wind</a:t>
            </a:r>
            <a:endParaRPr lang="cs-CZ" sz="2800" dirty="0" smtClean="0"/>
          </a:p>
          <a:p>
            <a:r>
              <a:rPr lang="cs-CZ" sz="2800" dirty="0" err="1" smtClean="0"/>
              <a:t>Tiefdruckgebiet</a:t>
            </a:r>
            <a:endParaRPr lang="cs-CZ" sz="2800" dirty="0" smtClean="0"/>
          </a:p>
          <a:p>
            <a:r>
              <a:rPr lang="cs-CZ" sz="2800" dirty="0" err="1" smtClean="0"/>
              <a:t>Niedrigste</a:t>
            </a:r>
            <a:r>
              <a:rPr lang="cs-CZ" sz="2800" dirty="0" smtClean="0"/>
              <a:t> </a:t>
            </a:r>
            <a:r>
              <a:rPr lang="cs-CZ" sz="2800" dirty="0" err="1" smtClean="0"/>
              <a:t>Tageswerte</a:t>
            </a:r>
            <a:endParaRPr lang="cs-CZ" sz="2800" dirty="0" smtClean="0"/>
          </a:p>
          <a:p>
            <a:r>
              <a:rPr lang="cs-CZ" sz="2800" dirty="0" err="1" smtClean="0"/>
              <a:t>Feuchtes</a:t>
            </a:r>
            <a:r>
              <a:rPr lang="cs-CZ" sz="2800" dirty="0" smtClean="0"/>
              <a:t> </a:t>
            </a:r>
            <a:r>
              <a:rPr lang="cs-CZ" sz="2800" dirty="0" err="1" smtClean="0"/>
              <a:t>Wetter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2800" dirty="0" err="1" smtClean="0"/>
              <a:t>Setzen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passenden</a:t>
            </a:r>
            <a:r>
              <a:rPr lang="cs-CZ" sz="2800" dirty="0" smtClean="0"/>
              <a:t> </a:t>
            </a:r>
            <a:r>
              <a:rPr lang="cs-CZ" sz="2800" dirty="0" err="1" smtClean="0"/>
              <a:t>Wörter</a:t>
            </a:r>
            <a:r>
              <a:rPr lang="cs-CZ" sz="2800" dirty="0" smtClean="0"/>
              <a:t> </a:t>
            </a:r>
            <a:r>
              <a:rPr lang="cs-CZ" sz="2800" dirty="0" err="1" smtClean="0"/>
              <a:t>ein</a:t>
            </a:r>
            <a:r>
              <a:rPr lang="cs-CZ" sz="2800" dirty="0" smtClean="0"/>
              <a:t>.</a:t>
            </a:r>
            <a:br>
              <a:rPr lang="cs-CZ" sz="2800" dirty="0" smtClean="0"/>
            </a:br>
            <a:r>
              <a:rPr lang="cs-CZ" sz="2800" dirty="0" smtClean="0"/>
              <a:t>Klima – </a:t>
            </a:r>
            <a:r>
              <a:rPr lang="cs-CZ" sz="2800" dirty="0" err="1" smtClean="0"/>
              <a:t>Hitze</a:t>
            </a:r>
            <a:r>
              <a:rPr lang="cs-CZ" sz="2800" dirty="0" smtClean="0"/>
              <a:t> – </a:t>
            </a:r>
            <a:r>
              <a:rPr lang="cs-CZ" sz="2800" dirty="0" err="1" smtClean="0"/>
              <a:t>Regen</a:t>
            </a:r>
            <a:r>
              <a:rPr lang="cs-CZ" sz="2800" dirty="0" smtClean="0"/>
              <a:t> – </a:t>
            </a:r>
            <a:r>
              <a:rPr lang="cs-CZ" sz="2800" dirty="0" err="1" smtClean="0"/>
              <a:t>Glatteis</a:t>
            </a:r>
            <a:r>
              <a:rPr lang="cs-CZ" sz="2800" dirty="0" smtClean="0"/>
              <a:t> – </a:t>
            </a:r>
            <a:r>
              <a:rPr lang="cs-CZ" sz="2800" dirty="0" err="1" smtClean="0"/>
              <a:t>Schnee</a:t>
            </a:r>
            <a:r>
              <a:rPr lang="cs-CZ" sz="2800" dirty="0" smtClean="0"/>
              <a:t> – </a:t>
            </a:r>
            <a:r>
              <a:rPr lang="cs-CZ" sz="2800" dirty="0" err="1" smtClean="0"/>
              <a:t>Gewitter</a:t>
            </a:r>
            <a:r>
              <a:rPr lang="cs-CZ" sz="2800" dirty="0" smtClean="0"/>
              <a:t> – </a:t>
            </a:r>
            <a:r>
              <a:rPr lang="cs-CZ" sz="2800" dirty="0" err="1" smtClean="0"/>
              <a:t>Kälte</a:t>
            </a:r>
            <a:r>
              <a:rPr lang="cs-CZ" sz="2800" dirty="0" smtClean="0"/>
              <a:t> – </a:t>
            </a:r>
            <a:r>
              <a:rPr lang="cs-CZ" sz="2800" dirty="0" err="1" smtClean="0"/>
              <a:t>Wolke</a:t>
            </a:r>
            <a:r>
              <a:rPr lang="cs-CZ" sz="2800" dirty="0" smtClean="0"/>
              <a:t> - </a:t>
            </a:r>
            <a:r>
              <a:rPr lang="cs-CZ" sz="2800" dirty="0" err="1" smtClean="0"/>
              <a:t>Nebel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Es </a:t>
            </a:r>
            <a:r>
              <a:rPr lang="cs-CZ" sz="2000" dirty="0" err="1" smtClean="0"/>
              <a:t>friert</a:t>
            </a:r>
            <a:r>
              <a:rPr lang="cs-CZ" sz="2000" dirty="0" smtClean="0"/>
              <a:t>. </a:t>
            </a:r>
            <a:r>
              <a:rPr lang="cs-CZ" sz="2000" dirty="0" err="1" smtClean="0"/>
              <a:t>Bei</a:t>
            </a:r>
            <a:r>
              <a:rPr lang="cs-CZ" sz="2000" dirty="0" smtClean="0"/>
              <a:t> der ………… </a:t>
            </a:r>
            <a:r>
              <a:rPr lang="cs-CZ" sz="2000" dirty="0" err="1" smtClean="0"/>
              <a:t>willst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spazieren</a:t>
            </a:r>
            <a:r>
              <a:rPr lang="cs-CZ" sz="2000" dirty="0" smtClean="0"/>
              <a:t> </a:t>
            </a:r>
            <a:r>
              <a:rPr lang="cs-CZ" sz="2000" dirty="0" err="1" smtClean="0"/>
              <a:t>gehen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In den </a:t>
            </a:r>
            <a:r>
              <a:rPr lang="cs-CZ" sz="2000" dirty="0" err="1" smtClean="0"/>
              <a:t>Weihnachtsferien</a:t>
            </a:r>
            <a:r>
              <a:rPr lang="cs-CZ" sz="2000" dirty="0" smtClean="0"/>
              <a:t> </a:t>
            </a:r>
            <a:r>
              <a:rPr lang="cs-CZ" sz="2000" dirty="0" err="1" smtClean="0"/>
              <a:t>wollen</a:t>
            </a:r>
            <a:r>
              <a:rPr lang="cs-CZ" sz="2000" dirty="0" smtClean="0"/>
              <a:t> </a:t>
            </a:r>
            <a:r>
              <a:rPr lang="cs-CZ" sz="2000" dirty="0" err="1" smtClean="0"/>
              <a:t>wir</a:t>
            </a:r>
            <a:r>
              <a:rPr lang="cs-CZ" sz="2000" dirty="0" smtClean="0"/>
              <a:t> Ski </a:t>
            </a:r>
            <a:r>
              <a:rPr lang="cs-CZ" sz="2000" dirty="0" err="1" smtClean="0"/>
              <a:t>laufen</a:t>
            </a:r>
            <a:r>
              <a:rPr lang="cs-CZ" sz="2000" dirty="0" smtClean="0"/>
              <a:t>, </a:t>
            </a:r>
            <a:r>
              <a:rPr lang="cs-CZ" sz="2000" dirty="0" err="1" smtClean="0"/>
              <a:t>wenn</a:t>
            </a:r>
            <a:r>
              <a:rPr lang="cs-CZ" sz="2000" dirty="0" smtClean="0"/>
              <a:t> es </a:t>
            </a:r>
            <a:r>
              <a:rPr lang="cs-CZ" sz="2000" dirty="0" err="1" smtClean="0"/>
              <a:t>genug</a:t>
            </a:r>
            <a:r>
              <a:rPr lang="cs-CZ" sz="2000" dirty="0" smtClean="0"/>
              <a:t> …… </a:t>
            </a:r>
            <a:r>
              <a:rPr lang="cs-CZ" sz="2000" dirty="0" err="1" smtClean="0"/>
              <a:t>gibt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Passt</a:t>
            </a:r>
            <a:r>
              <a:rPr lang="cs-CZ" sz="2000" dirty="0" smtClean="0"/>
              <a:t> </a:t>
            </a:r>
            <a:r>
              <a:rPr lang="cs-CZ" sz="2000" dirty="0" err="1" smtClean="0"/>
              <a:t>auf</a:t>
            </a:r>
            <a:r>
              <a:rPr lang="cs-CZ" sz="2000" dirty="0" smtClean="0"/>
              <a:t>, </a:t>
            </a:r>
            <a:r>
              <a:rPr lang="cs-CZ" sz="2000" dirty="0" err="1" smtClean="0"/>
              <a:t>dass</a:t>
            </a:r>
            <a:r>
              <a:rPr lang="cs-CZ" sz="2000" dirty="0" smtClean="0"/>
              <a:t> </a:t>
            </a:r>
            <a:r>
              <a:rPr lang="cs-CZ" sz="2000" dirty="0" err="1" smtClean="0"/>
              <a:t>ihr</a:t>
            </a:r>
            <a:r>
              <a:rPr lang="cs-CZ" sz="2000" dirty="0" smtClean="0"/>
              <a:t> </a:t>
            </a:r>
            <a:r>
              <a:rPr lang="cs-CZ" sz="2000" dirty="0" err="1" smtClean="0"/>
              <a:t>nicht</a:t>
            </a:r>
            <a:r>
              <a:rPr lang="cs-CZ" sz="2000" dirty="0" smtClean="0"/>
              <a:t> </a:t>
            </a:r>
            <a:r>
              <a:rPr lang="cs-CZ" sz="2000" dirty="0" err="1" smtClean="0"/>
              <a:t>ausrutscht</a:t>
            </a:r>
            <a:r>
              <a:rPr lang="cs-CZ" sz="2000" dirty="0" smtClean="0"/>
              <a:t>! </a:t>
            </a:r>
            <a:r>
              <a:rPr lang="cs-CZ" sz="2000" dirty="0" err="1" smtClean="0"/>
              <a:t>Auf</a:t>
            </a:r>
            <a:r>
              <a:rPr lang="cs-CZ" sz="2000" dirty="0" smtClean="0"/>
              <a:t> den </a:t>
            </a:r>
            <a:r>
              <a:rPr lang="cs-CZ" sz="2000" dirty="0" err="1" smtClean="0"/>
              <a:t>Straßen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…………………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Im</a:t>
            </a:r>
            <a:r>
              <a:rPr lang="cs-CZ" sz="2000" dirty="0" smtClean="0"/>
              <a:t> Sommer </a:t>
            </a:r>
            <a:r>
              <a:rPr lang="cs-CZ" sz="2000" dirty="0" err="1" smtClean="0"/>
              <a:t>waren</a:t>
            </a:r>
            <a:r>
              <a:rPr lang="cs-CZ" sz="2000" dirty="0" smtClean="0"/>
              <a:t> </a:t>
            </a:r>
            <a:r>
              <a:rPr lang="cs-CZ" sz="2000" dirty="0" err="1" smtClean="0"/>
              <a:t>wir</a:t>
            </a:r>
            <a:r>
              <a:rPr lang="cs-CZ" sz="2000" dirty="0" smtClean="0"/>
              <a:t> in </a:t>
            </a:r>
            <a:r>
              <a:rPr lang="cs-CZ" sz="2000" dirty="0" err="1" smtClean="0"/>
              <a:t>Griechenland</a:t>
            </a:r>
            <a:r>
              <a:rPr lang="cs-CZ" sz="2000" dirty="0" smtClean="0"/>
              <a:t>. </a:t>
            </a:r>
            <a:r>
              <a:rPr lang="cs-CZ" sz="2000" dirty="0" err="1" smtClean="0"/>
              <a:t>Zu</a:t>
            </a:r>
            <a:r>
              <a:rPr lang="cs-CZ" sz="2000" dirty="0" smtClean="0"/>
              <a:t> </a:t>
            </a:r>
            <a:r>
              <a:rPr lang="cs-CZ" sz="2000" dirty="0" err="1" smtClean="0"/>
              <a:t>Mittag</a:t>
            </a:r>
            <a:r>
              <a:rPr lang="cs-CZ" sz="2000" dirty="0" smtClean="0"/>
              <a:t> </a:t>
            </a:r>
            <a:r>
              <a:rPr lang="cs-CZ" sz="2000" dirty="0" err="1" smtClean="0"/>
              <a:t>war</a:t>
            </a:r>
            <a:r>
              <a:rPr lang="cs-CZ" sz="2000" dirty="0" smtClean="0"/>
              <a:t> </a:t>
            </a:r>
            <a:r>
              <a:rPr lang="cs-CZ" sz="2000" dirty="0" err="1" smtClean="0"/>
              <a:t>die</a:t>
            </a:r>
            <a:r>
              <a:rPr lang="cs-CZ" sz="2000" dirty="0" smtClean="0"/>
              <a:t> …………… </a:t>
            </a:r>
            <a:r>
              <a:rPr lang="cs-CZ" sz="2000" dirty="0" err="1" smtClean="0"/>
              <a:t>unerträglich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Gibt</a:t>
            </a:r>
            <a:r>
              <a:rPr lang="cs-CZ" sz="2000" dirty="0" smtClean="0"/>
              <a:t> </a:t>
            </a:r>
            <a:r>
              <a:rPr lang="cs-CZ" sz="2000" dirty="0" err="1" smtClean="0"/>
              <a:t>Acht</a:t>
            </a:r>
            <a:r>
              <a:rPr lang="cs-CZ" sz="2000" dirty="0" smtClean="0"/>
              <a:t> </a:t>
            </a:r>
            <a:r>
              <a:rPr lang="cs-CZ" sz="2000" dirty="0" err="1" smtClean="0"/>
              <a:t>beim</a:t>
            </a:r>
            <a:r>
              <a:rPr lang="cs-CZ" sz="2000" dirty="0" smtClean="0"/>
              <a:t> </a:t>
            </a:r>
            <a:r>
              <a:rPr lang="cs-CZ" sz="2000" dirty="0" err="1" smtClean="0"/>
              <a:t>Fahren</a:t>
            </a:r>
            <a:r>
              <a:rPr lang="cs-CZ" sz="2000" dirty="0" smtClean="0"/>
              <a:t>! Durch den </a:t>
            </a:r>
            <a:r>
              <a:rPr lang="cs-CZ" sz="2000" dirty="0" err="1" smtClean="0"/>
              <a:t>starken</a:t>
            </a:r>
            <a:r>
              <a:rPr lang="cs-CZ" sz="2000" dirty="0" smtClean="0"/>
              <a:t> …… </a:t>
            </a:r>
            <a:r>
              <a:rPr lang="cs-CZ" sz="2000" dirty="0" err="1"/>
              <a:t>i</a:t>
            </a:r>
            <a:r>
              <a:rPr lang="cs-CZ" sz="2000" dirty="0" err="1" smtClean="0"/>
              <a:t>st</a:t>
            </a:r>
            <a:r>
              <a:rPr lang="cs-CZ" sz="2000" dirty="0" smtClean="0"/>
              <a:t> </a:t>
            </a: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Sicht</a:t>
            </a:r>
            <a:r>
              <a:rPr lang="cs-CZ" sz="2000" dirty="0" smtClean="0"/>
              <a:t> </a:t>
            </a:r>
            <a:r>
              <a:rPr lang="cs-CZ" sz="2000" dirty="0" err="1" smtClean="0"/>
              <a:t>sehr</a:t>
            </a:r>
            <a:r>
              <a:rPr lang="cs-CZ" sz="2000" dirty="0" smtClean="0"/>
              <a:t> </a:t>
            </a:r>
            <a:r>
              <a:rPr lang="cs-CZ" sz="2000" dirty="0" err="1" smtClean="0"/>
              <a:t>schlecht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Hast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 den </a:t>
            </a:r>
            <a:r>
              <a:rPr lang="cs-CZ" sz="2000" dirty="0" err="1" smtClean="0"/>
              <a:t>Donner</a:t>
            </a:r>
            <a:r>
              <a:rPr lang="cs-CZ" sz="2000" dirty="0" smtClean="0"/>
              <a:t> </a:t>
            </a:r>
            <a:r>
              <a:rPr lang="cs-CZ" sz="2000" dirty="0" err="1" smtClean="0"/>
              <a:t>gehört</a:t>
            </a:r>
            <a:r>
              <a:rPr lang="cs-CZ" sz="2000" dirty="0" smtClean="0"/>
              <a:t>? </a:t>
            </a: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glaube</a:t>
            </a:r>
            <a:r>
              <a:rPr lang="cs-CZ" sz="2000" dirty="0" smtClean="0"/>
              <a:t>, es </a:t>
            </a:r>
            <a:r>
              <a:rPr lang="cs-CZ" sz="2000" dirty="0" err="1" smtClean="0"/>
              <a:t>kommt</a:t>
            </a:r>
            <a:r>
              <a:rPr lang="cs-CZ" sz="2000" dirty="0" smtClean="0"/>
              <a:t> </a:t>
            </a:r>
            <a:r>
              <a:rPr lang="cs-CZ" sz="2000" dirty="0" err="1" smtClean="0"/>
              <a:t>ein</a:t>
            </a:r>
            <a:r>
              <a:rPr lang="cs-CZ" sz="2000" dirty="0" smtClean="0"/>
              <a:t> …………….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Sieh</a:t>
            </a:r>
            <a:r>
              <a:rPr lang="cs-CZ" sz="2000" dirty="0" smtClean="0"/>
              <a:t> </a:t>
            </a:r>
            <a:r>
              <a:rPr lang="cs-CZ" sz="2000" dirty="0" err="1" smtClean="0"/>
              <a:t>dir</a:t>
            </a:r>
            <a:r>
              <a:rPr lang="cs-CZ" sz="2000" dirty="0" smtClean="0"/>
              <a:t> den </a:t>
            </a:r>
            <a:r>
              <a:rPr lang="cs-CZ" sz="2000" dirty="0" err="1" smtClean="0"/>
              <a:t>strahlend</a:t>
            </a:r>
            <a:r>
              <a:rPr lang="cs-CZ" sz="2000" dirty="0" smtClean="0"/>
              <a:t> </a:t>
            </a:r>
            <a:r>
              <a:rPr lang="cs-CZ" sz="2000" dirty="0" err="1" smtClean="0"/>
              <a:t>blauen</a:t>
            </a:r>
            <a:r>
              <a:rPr lang="cs-CZ" sz="2000" dirty="0" smtClean="0"/>
              <a:t> </a:t>
            </a:r>
            <a:r>
              <a:rPr lang="cs-CZ" sz="2000" dirty="0" err="1" smtClean="0"/>
              <a:t>Himmel</a:t>
            </a:r>
            <a:r>
              <a:rPr lang="cs-CZ" sz="2000" dirty="0" smtClean="0"/>
              <a:t> </a:t>
            </a:r>
            <a:r>
              <a:rPr lang="cs-CZ" sz="2000" dirty="0" err="1" smtClean="0"/>
              <a:t>an</a:t>
            </a:r>
            <a:r>
              <a:rPr lang="cs-CZ" sz="2000" dirty="0" smtClean="0"/>
              <a:t>! </a:t>
            </a:r>
            <a:r>
              <a:rPr lang="cs-CZ" sz="2000" dirty="0" err="1" smtClean="0"/>
              <a:t>Keine</a:t>
            </a:r>
            <a:r>
              <a:rPr lang="cs-CZ" sz="2000" dirty="0" smtClean="0"/>
              <a:t> </a:t>
            </a:r>
            <a:r>
              <a:rPr lang="cs-CZ" sz="2000" dirty="0" err="1" smtClean="0"/>
              <a:t>einzige</a:t>
            </a:r>
            <a:r>
              <a:rPr lang="cs-CZ" sz="2000" dirty="0" smtClean="0"/>
              <a:t> ……………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zu</a:t>
            </a:r>
            <a:r>
              <a:rPr lang="cs-CZ" sz="2000" dirty="0" smtClean="0"/>
              <a:t> </a:t>
            </a:r>
            <a:r>
              <a:rPr lang="cs-CZ" sz="2000" dirty="0" err="1" smtClean="0"/>
              <a:t>sehen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Das</a:t>
            </a:r>
            <a:r>
              <a:rPr lang="cs-CZ" sz="2000" dirty="0" smtClean="0"/>
              <a:t> ………….. </a:t>
            </a:r>
            <a:r>
              <a:rPr lang="cs-CZ" sz="2000" dirty="0" err="1"/>
              <a:t>v</a:t>
            </a:r>
            <a:r>
              <a:rPr lang="cs-CZ" sz="2000" dirty="0" err="1" smtClean="0"/>
              <a:t>on</a:t>
            </a:r>
            <a:r>
              <a:rPr lang="cs-CZ" sz="2000" dirty="0" smtClean="0"/>
              <a:t> </a:t>
            </a:r>
            <a:r>
              <a:rPr lang="cs-CZ" sz="2000" dirty="0" err="1" smtClean="0"/>
              <a:t>England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ziemlich</a:t>
            </a:r>
            <a:r>
              <a:rPr lang="cs-CZ" sz="2000" dirty="0" smtClean="0"/>
              <a:t> </a:t>
            </a:r>
            <a:r>
              <a:rPr lang="cs-CZ" sz="2000" dirty="0" err="1" smtClean="0"/>
              <a:t>feucht</a:t>
            </a:r>
            <a:r>
              <a:rPr lang="cs-CZ" sz="2000" dirty="0" smtClean="0"/>
              <a:t>. Es </a:t>
            </a:r>
            <a:r>
              <a:rPr lang="cs-CZ" sz="2000" dirty="0" err="1" smtClean="0"/>
              <a:t>gibt</a:t>
            </a:r>
            <a:r>
              <a:rPr lang="cs-CZ" sz="2000" dirty="0" smtClean="0"/>
              <a:t> </a:t>
            </a:r>
            <a:r>
              <a:rPr lang="cs-CZ" sz="2000" dirty="0" err="1" smtClean="0"/>
              <a:t>wenig</a:t>
            </a:r>
            <a:r>
              <a:rPr lang="cs-CZ" sz="2000" dirty="0" smtClean="0"/>
              <a:t> </a:t>
            </a:r>
            <a:r>
              <a:rPr lang="cs-CZ" sz="2000" dirty="0" err="1" smtClean="0"/>
              <a:t>Sonne</a:t>
            </a:r>
            <a:r>
              <a:rPr lang="cs-CZ" sz="2000" dirty="0" smtClean="0"/>
              <a:t>, </a:t>
            </a:r>
            <a:r>
              <a:rPr lang="cs-CZ" sz="2000" dirty="0" err="1" smtClean="0"/>
              <a:t>dafür</a:t>
            </a:r>
            <a:r>
              <a:rPr lang="cs-CZ" sz="2000" dirty="0" smtClean="0"/>
              <a:t> </a:t>
            </a:r>
            <a:r>
              <a:rPr lang="cs-CZ" sz="2000" dirty="0" err="1" smtClean="0"/>
              <a:t>aber</a:t>
            </a:r>
            <a:r>
              <a:rPr lang="cs-CZ" sz="2000" dirty="0" smtClean="0"/>
              <a:t> </a:t>
            </a:r>
            <a:r>
              <a:rPr lang="cs-CZ" sz="2000" dirty="0" err="1" smtClean="0"/>
              <a:t>viel</a:t>
            </a:r>
            <a:r>
              <a:rPr lang="cs-CZ" sz="2000" dirty="0" smtClean="0"/>
              <a:t> ……………..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1512167"/>
          </a:xfrm>
        </p:spPr>
        <p:txBody>
          <a:bodyPr/>
          <a:lstStyle/>
          <a:p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800" dirty="0" err="1" smtClean="0"/>
              <a:t>Kälte</a:t>
            </a:r>
            <a:r>
              <a:rPr lang="cs-CZ" sz="2800" dirty="0" smtClean="0"/>
              <a:t>, 2. </a:t>
            </a:r>
            <a:r>
              <a:rPr lang="cs-CZ" sz="2800" dirty="0" err="1" smtClean="0"/>
              <a:t>Schnee</a:t>
            </a:r>
            <a:r>
              <a:rPr lang="cs-CZ" sz="2800" dirty="0" smtClean="0"/>
              <a:t>, 3. </a:t>
            </a:r>
            <a:r>
              <a:rPr lang="cs-CZ" sz="2800" dirty="0" err="1" smtClean="0"/>
              <a:t>Glatteis</a:t>
            </a:r>
            <a:r>
              <a:rPr lang="cs-CZ" sz="2800" dirty="0" smtClean="0"/>
              <a:t>,</a:t>
            </a:r>
          </a:p>
          <a:p>
            <a:pPr marL="514350" indent="-514350"/>
            <a:r>
              <a:rPr lang="cs-CZ" sz="2800" dirty="0" smtClean="0"/>
              <a:t> 4. </a:t>
            </a:r>
            <a:r>
              <a:rPr lang="cs-CZ" sz="2800" dirty="0" err="1" smtClean="0"/>
              <a:t>Hitze</a:t>
            </a:r>
            <a:r>
              <a:rPr lang="cs-CZ" sz="2800" dirty="0" smtClean="0"/>
              <a:t>, 5. </a:t>
            </a:r>
            <a:r>
              <a:rPr lang="cs-CZ" sz="2800" dirty="0" err="1" smtClean="0"/>
              <a:t>Nebel</a:t>
            </a:r>
            <a:r>
              <a:rPr lang="cs-CZ" sz="2800" dirty="0" smtClean="0"/>
              <a:t>, 6. </a:t>
            </a:r>
            <a:r>
              <a:rPr lang="cs-CZ" sz="2800" dirty="0" err="1" smtClean="0"/>
              <a:t>Gewitter</a:t>
            </a:r>
            <a:r>
              <a:rPr lang="cs-CZ" sz="2800" dirty="0" smtClean="0"/>
              <a:t>,</a:t>
            </a:r>
          </a:p>
          <a:p>
            <a:pPr marL="514350" indent="-514350"/>
            <a:r>
              <a:rPr lang="cs-CZ" sz="2800" dirty="0" smtClean="0"/>
              <a:t> 7. </a:t>
            </a:r>
            <a:r>
              <a:rPr lang="cs-CZ" sz="2800" dirty="0" err="1" smtClean="0"/>
              <a:t>Wolke</a:t>
            </a:r>
            <a:r>
              <a:rPr lang="cs-CZ" sz="2800" dirty="0" smtClean="0"/>
              <a:t>, 8. Klima, </a:t>
            </a:r>
            <a:r>
              <a:rPr lang="cs-CZ" sz="2800" dirty="0" err="1" smtClean="0"/>
              <a:t>Regen</a:t>
            </a:r>
            <a:endParaRPr lang="cs-CZ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err="1" smtClean="0"/>
              <a:t>Wetter</a:t>
            </a:r>
            <a:r>
              <a:rPr lang="cs-CZ" sz="3200" dirty="0" smtClean="0"/>
              <a:t>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/>
              <a:t>Bauernregeln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err="1" smtClean="0"/>
              <a:t>Finden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richtige</a:t>
            </a:r>
            <a:r>
              <a:rPr lang="cs-CZ" sz="3200" dirty="0" smtClean="0"/>
              <a:t> </a:t>
            </a:r>
            <a:r>
              <a:rPr lang="cs-CZ" sz="3200" dirty="0" err="1" smtClean="0"/>
              <a:t>Satzende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err="1" smtClean="0"/>
              <a:t>Januar</a:t>
            </a:r>
            <a:r>
              <a:rPr lang="cs-CZ" sz="2400" dirty="0" smtClean="0"/>
              <a:t> ohne </a:t>
            </a:r>
            <a:r>
              <a:rPr lang="cs-CZ" sz="2400" dirty="0" err="1" smtClean="0"/>
              <a:t>Schnee</a:t>
            </a:r>
            <a:r>
              <a:rPr lang="cs-CZ" sz="2400" dirty="0" smtClean="0"/>
              <a:t> </a:t>
            </a:r>
            <a:r>
              <a:rPr lang="cs-CZ" sz="2400" dirty="0" err="1" smtClean="0"/>
              <a:t>tut</a:t>
            </a:r>
            <a:r>
              <a:rPr lang="cs-CZ" sz="2400" dirty="0" smtClean="0"/>
              <a:t> …</a:t>
            </a:r>
          </a:p>
          <a:p>
            <a:r>
              <a:rPr lang="cs-CZ" sz="2400" dirty="0" err="1" smtClean="0"/>
              <a:t>Lässt</a:t>
            </a:r>
            <a:r>
              <a:rPr lang="cs-CZ" sz="2400" dirty="0" smtClean="0"/>
              <a:t> der </a:t>
            </a:r>
            <a:r>
              <a:rPr lang="cs-CZ" sz="2400" dirty="0" err="1" smtClean="0"/>
              <a:t>März</a:t>
            </a:r>
            <a:r>
              <a:rPr lang="cs-CZ" sz="2400" dirty="0" smtClean="0"/>
              <a:t> </a:t>
            </a:r>
            <a:r>
              <a:rPr lang="cs-CZ" sz="2400" dirty="0" err="1" smtClean="0"/>
              <a:t>sich</a:t>
            </a:r>
            <a:r>
              <a:rPr lang="cs-CZ" sz="2400" dirty="0" smtClean="0"/>
              <a:t> </a:t>
            </a:r>
            <a:r>
              <a:rPr lang="cs-CZ" sz="2400" dirty="0" err="1" smtClean="0"/>
              <a:t>trocken</a:t>
            </a:r>
            <a:r>
              <a:rPr lang="cs-CZ" sz="2400" dirty="0" smtClean="0"/>
              <a:t> </a:t>
            </a:r>
            <a:r>
              <a:rPr lang="cs-CZ" sz="2400" dirty="0" err="1" smtClean="0"/>
              <a:t>an</a:t>
            </a:r>
            <a:r>
              <a:rPr lang="cs-CZ" sz="2400" dirty="0" smtClean="0"/>
              <a:t>, ……..</a:t>
            </a:r>
          </a:p>
          <a:p>
            <a:r>
              <a:rPr lang="cs-CZ" sz="2400" dirty="0" smtClean="0"/>
              <a:t>Der </a:t>
            </a:r>
            <a:r>
              <a:rPr lang="cs-CZ" sz="2400" dirty="0" err="1" smtClean="0"/>
              <a:t>April</a:t>
            </a:r>
            <a:r>
              <a:rPr lang="cs-CZ" sz="2400" dirty="0" smtClean="0"/>
              <a:t> </a:t>
            </a:r>
            <a:r>
              <a:rPr lang="cs-CZ" sz="2400" dirty="0" err="1" smtClean="0"/>
              <a:t>weiß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, ……</a:t>
            </a:r>
          </a:p>
          <a:p>
            <a:r>
              <a:rPr lang="cs-CZ" sz="2400" dirty="0" err="1" smtClean="0"/>
              <a:t>Ist</a:t>
            </a:r>
            <a:r>
              <a:rPr lang="cs-CZ" sz="2400" dirty="0" smtClean="0"/>
              <a:t> der </a:t>
            </a:r>
            <a:r>
              <a:rPr lang="cs-CZ" sz="2400" dirty="0" err="1" smtClean="0"/>
              <a:t>Mai</a:t>
            </a:r>
            <a:r>
              <a:rPr lang="cs-CZ" sz="2400" dirty="0" smtClean="0"/>
              <a:t> </a:t>
            </a:r>
            <a:r>
              <a:rPr lang="cs-CZ" sz="2400" dirty="0" err="1" smtClean="0"/>
              <a:t>kühl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nass</a:t>
            </a:r>
            <a:r>
              <a:rPr lang="cs-CZ" sz="2400" dirty="0" smtClean="0"/>
              <a:t>,…</a:t>
            </a:r>
          </a:p>
          <a:p>
            <a:r>
              <a:rPr lang="cs-CZ" sz="2400" dirty="0" err="1" smtClean="0"/>
              <a:t>Ist</a:t>
            </a:r>
            <a:r>
              <a:rPr lang="cs-CZ" sz="2400" dirty="0" smtClean="0"/>
              <a:t> der </a:t>
            </a:r>
            <a:r>
              <a:rPr lang="cs-CZ" sz="2400" dirty="0" err="1" smtClean="0"/>
              <a:t>Juli</a:t>
            </a:r>
            <a:r>
              <a:rPr lang="cs-CZ" sz="2400" dirty="0" smtClean="0"/>
              <a:t> </a:t>
            </a:r>
            <a:r>
              <a:rPr lang="cs-CZ" sz="2400" dirty="0" err="1" smtClean="0"/>
              <a:t>schön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klar, …</a:t>
            </a:r>
          </a:p>
          <a:p>
            <a:r>
              <a:rPr lang="cs-CZ" sz="2400" dirty="0" err="1" smtClean="0"/>
              <a:t>Ist</a:t>
            </a:r>
            <a:r>
              <a:rPr lang="cs-CZ" sz="2400" dirty="0" smtClean="0"/>
              <a:t> der August </a:t>
            </a:r>
            <a:r>
              <a:rPr lang="cs-CZ" sz="2400" dirty="0" err="1" smtClean="0"/>
              <a:t>sonnig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heiß</a:t>
            </a:r>
            <a:r>
              <a:rPr lang="cs-CZ" sz="2400" dirty="0" smtClean="0"/>
              <a:t>, …….</a:t>
            </a:r>
          </a:p>
          <a:p>
            <a:r>
              <a:rPr lang="cs-CZ" sz="2400" dirty="0" err="1" smtClean="0"/>
              <a:t>An</a:t>
            </a:r>
            <a:r>
              <a:rPr lang="cs-CZ" sz="2400" dirty="0" smtClean="0"/>
              <a:t> St. Martin </a:t>
            </a:r>
            <a:r>
              <a:rPr lang="cs-CZ" sz="2400" dirty="0" err="1" smtClean="0"/>
              <a:t>Sonnenschein</a:t>
            </a:r>
            <a:r>
              <a:rPr lang="cs-CZ" sz="2400" dirty="0" smtClean="0"/>
              <a:t> </a:t>
            </a:r>
            <a:r>
              <a:rPr lang="cs-CZ" sz="2400" dirty="0" err="1" smtClean="0"/>
              <a:t>tritt</a:t>
            </a:r>
            <a:r>
              <a:rPr lang="cs-CZ" sz="2400" dirty="0" smtClean="0"/>
              <a:t> …</a:t>
            </a:r>
          </a:p>
          <a:p>
            <a:r>
              <a:rPr lang="cs-CZ" sz="2400" dirty="0" err="1" smtClean="0"/>
              <a:t>Grüne</a:t>
            </a:r>
            <a:r>
              <a:rPr lang="cs-CZ" sz="2400" dirty="0" smtClean="0"/>
              <a:t> </a:t>
            </a:r>
            <a:r>
              <a:rPr lang="cs-CZ" sz="2400" dirty="0" err="1" smtClean="0"/>
              <a:t>Weihnachten</a:t>
            </a:r>
            <a:r>
              <a:rPr lang="cs-CZ" sz="2400" dirty="0" smtClean="0"/>
              <a:t> ……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2400" dirty="0" err="1"/>
              <a:t>b</a:t>
            </a:r>
            <a:r>
              <a:rPr lang="cs-CZ" sz="2400" dirty="0" err="1" smtClean="0"/>
              <a:t>ringt</a:t>
            </a:r>
            <a:r>
              <a:rPr lang="cs-CZ" sz="2400" dirty="0" smtClean="0"/>
              <a:t> </a:t>
            </a:r>
            <a:r>
              <a:rPr lang="cs-CZ" sz="2400" dirty="0" err="1" smtClean="0"/>
              <a:t>er</a:t>
            </a:r>
            <a:r>
              <a:rPr lang="cs-CZ" sz="2400" dirty="0" smtClean="0"/>
              <a:t> </a:t>
            </a:r>
            <a:r>
              <a:rPr lang="cs-CZ" sz="2400" dirty="0" err="1" smtClean="0"/>
              <a:t>Brot</a:t>
            </a:r>
            <a:r>
              <a:rPr lang="cs-CZ" sz="2400" dirty="0" smtClean="0"/>
              <a:t> </a:t>
            </a:r>
            <a:r>
              <a:rPr lang="cs-CZ" sz="2400" dirty="0" err="1" smtClean="0"/>
              <a:t>für</a:t>
            </a:r>
            <a:r>
              <a:rPr lang="cs-CZ" sz="2400" dirty="0" smtClean="0"/>
              <a:t> </a:t>
            </a:r>
            <a:r>
              <a:rPr lang="cs-CZ" sz="2400" dirty="0" err="1" smtClean="0"/>
              <a:t>jedermann</a:t>
            </a:r>
            <a:r>
              <a:rPr lang="cs-CZ" sz="2400" dirty="0" smtClean="0"/>
              <a:t>.</a:t>
            </a:r>
          </a:p>
          <a:p>
            <a:r>
              <a:rPr lang="cs-CZ" sz="2400" dirty="0" err="1"/>
              <a:t>f</a:t>
            </a:r>
            <a:r>
              <a:rPr lang="cs-CZ" sz="2400" dirty="0" err="1" smtClean="0"/>
              <a:t>üllt</a:t>
            </a:r>
            <a:r>
              <a:rPr lang="cs-CZ" sz="2400" dirty="0" smtClean="0"/>
              <a:t> es </a:t>
            </a:r>
            <a:r>
              <a:rPr lang="cs-CZ" sz="2400" dirty="0" err="1" smtClean="0"/>
              <a:t>dem</a:t>
            </a:r>
            <a:r>
              <a:rPr lang="cs-CZ" sz="2400" dirty="0" smtClean="0"/>
              <a:t> </a:t>
            </a:r>
            <a:r>
              <a:rPr lang="cs-CZ" sz="2400" dirty="0" err="1" smtClean="0"/>
              <a:t>Bauern</a:t>
            </a:r>
            <a:r>
              <a:rPr lang="cs-CZ" sz="2400" dirty="0" smtClean="0"/>
              <a:t> </a:t>
            </a:r>
            <a:r>
              <a:rPr lang="cs-CZ" sz="2400" dirty="0" err="1" smtClean="0"/>
              <a:t>Scheune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Fass</a:t>
            </a:r>
            <a:r>
              <a:rPr lang="cs-CZ" sz="2400" dirty="0" smtClean="0"/>
              <a:t>. </a:t>
            </a:r>
          </a:p>
          <a:p>
            <a:r>
              <a:rPr lang="cs-CZ" sz="2400" dirty="0" err="1"/>
              <a:t>b</a:t>
            </a:r>
            <a:r>
              <a:rPr lang="cs-CZ" sz="2400" dirty="0" err="1" smtClean="0"/>
              <a:t>äumen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Pflanzen</a:t>
            </a:r>
            <a:r>
              <a:rPr lang="cs-CZ" sz="2400" dirty="0" smtClean="0"/>
              <a:t> </a:t>
            </a:r>
            <a:r>
              <a:rPr lang="cs-CZ" sz="2400" dirty="0" err="1" smtClean="0"/>
              <a:t>weh</a:t>
            </a:r>
            <a:r>
              <a:rPr lang="cs-CZ" sz="2400" dirty="0" smtClean="0"/>
              <a:t>.</a:t>
            </a:r>
          </a:p>
          <a:p>
            <a:r>
              <a:rPr lang="cs-CZ" sz="2400" dirty="0" err="1"/>
              <a:t>w</a:t>
            </a:r>
            <a:r>
              <a:rPr lang="cs-CZ" sz="2400" dirty="0" err="1" smtClean="0"/>
              <a:t>as</a:t>
            </a:r>
            <a:r>
              <a:rPr lang="cs-CZ" sz="2400" dirty="0" smtClean="0"/>
              <a:t> </a:t>
            </a:r>
            <a:r>
              <a:rPr lang="cs-CZ" sz="2400" dirty="0" err="1" smtClean="0"/>
              <a:t>er</a:t>
            </a:r>
            <a:r>
              <a:rPr lang="cs-CZ" sz="2400" dirty="0" smtClean="0"/>
              <a:t> </a:t>
            </a:r>
            <a:r>
              <a:rPr lang="cs-CZ" sz="2400" dirty="0" err="1" smtClean="0"/>
              <a:t>will</a:t>
            </a:r>
            <a:r>
              <a:rPr lang="cs-CZ" sz="2400" dirty="0" smtClean="0"/>
              <a:t>.</a:t>
            </a:r>
          </a:p>
          <a:p>
            <a:r>
              <a:rPr lang="cs-CZ" sz="2400" dirty="0" err="1"/>
              <a:t>g</a:t>
            </a:r>
            <a:r>
              <a:rPr lang="cs-CZ" sz="2400" dirty="0" err="1" smtClean="0"/>
              <a:t>ibt</a:t>
            </a:r>
            <a:r>
              <a:rPr lang="cs-CZ" sz="2400" dirty="0" smtClean="0"/>
              <a:t>‘s </a:t>
            </a:r>
            <a:r>
              <a:rPr lang="cs-CZ" sz="2400" dirty="0" err="1" smtClean="0"/>
              <a:t>ein</a:t>
            </a:r>
            <a:r>
              <a:rPr lang="cs-CZ" sz="2400" dirty="0" smtClean="0"/>
              <a:t> </a:t>
            </a:r>
            <a:r>
              <a:rPr lang="cs-CZ" sz="2400" dirty="0" err="1" smtClean="0"/>
              <a:t>gutes</a:t>
            </a:r>
            <a:r>
              <a:rPr lang="cs-CZ" sz="2400" dirty="0" smtClean="0"/>
              <a:t> </a:t>
            </a:r>
            <a:r>
              <a:rPr lang="cs-CZ" sz="2400" dirty="0" err="1" smtClean="0"/>
              <a:t>Bauernjahr</a:t>
            </a:r>
            <a:r>
              <a:rPr lang="cs-CZ" sz="2400" dirty="0" smtClean="0"/>
              <a:t>.</a:t>
            </a:r>
          </a:p>
          <a:p>
            <a:r>
              <a:rPr lang="cs-CZ" sz="2400" dirty="0" err="1"/>
              <a:t>w</a:t>
            </a:r>
            <a:r>
              <a:rPr lang="cs-CZ" sz="2400" dirty="0" err="1" smtClean="0"/>
              <a:t>eiße</a:t>
            </a:r>
            <a:r>
              <a:rPr lang="cs-CZ" sz="2400" dirty="0" smtClean="0"/>
              <a:t> </a:t>
            </a:r>
            <a:r>
              <a:rPr lang="cs-CZ" sz="2400" dirty="0" err="1" smtClean="0"/>
              <a:t>Ostern</a:t>
            </a:r>
            <a:r>
              <a:rPr lang="cs-CZ" sz="2400" dirty="0" smtClean="0"/>
              <a:t>.</a:t>
            </a:r>
          </a:p>
          <a:p>
            <a:r>
              <a:rPr lang="cs-CZ" sz="2400" dirty="0" err="1"/>
              <a:t>b</a:t>
            </a:r>
            <a:r>
              <a:rPr lang="cs-CZ" sz="2400" dirty="0" err="1" smtClean="0"/>
              <a:t>ringt</a:t>
            </a:r>
            <a:r>
              <a:rPr lang="cs-CZ" sz="2400" dirty="0" smtClean="0"/>
              <a:t> der Winter </a:t>
            </a:r>
            <a:r>
              <a:rPr lang="cs-CZ" sz="2400" dirty="0" err="1" smtClean="0"/>
              <a:t>viel</a:t>
            </a:r>
            <a:r>
              <a:rPr lang="cs-CZ" sz="2400" dirty="0" smtClean="0"/>
              <a:t> Eis.</a:t>
            </a:r>
          </a:p>
          <a:p>
            <a:r>
              <a:rPr lang="cs-CZ" sz="2400" dirty="0" smtClean="0"/>
              <a:t> </a:t>
            </a:r>
            <a:r>
              <a:rPr lang="cs-CZ" sz="2400" dirty="0" err="1" smtClean="0"/>
              <a:t>ein</a:t>
            </a:r>
            <a:r>
              <a:rPr lang="cs-CZ" sz="2400" dirty="0" smtClean="0"/>
              <a:t> </a:t>
            </a:r>
            <a:r>
              <a:rPr lang="cs-CZ" sz="2400" dirty="0" err="1" smtClean="0"/>
              <a:t>kalter</a:t>
            </a:r>
            <a:r>
              <a:rPr lang="cs-CZ" sz="2400" dirty="0" smtClean="0"/>
              <a:t> Winter </a:t>
            </a:r>
            <a:r>
              <a:rPr lang="cs-CZ" sz="2400" dirty="0" err="1" smtClean="0"/>
              <a:t>ein</a:t>
            </a:r>
            <a:endParaRPr lang="cs-CZ" sz="2400" dirty="0" smtClean="0"/>
          </a:p>
          <a:p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</a:t>
            </a:r>
            <a:endParaRPr lang="cs-CZ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Lösung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Januar</a:t>
            </a:r>
            <a:r>
              <a:rPr lang="cs-CZ" sz="2400" dirty="0" smtClean="0"/>
              <a:t> ohne </a:t>
            </a:r>
            <a:r>
              <a:rPr lang="cs-CZ" sz="2400" dirty="0" err="1" smtClean="0"/>
              <a:t>Schnee</a:t>
            </a:r>
            <a:r>
              <a:rPr lang="cs-CZ" sz="2400" dirty="0" smtClean="0"/>
              <a:t> </a:t>
            </a:r>
            <a:r>
              <a:rPr lang="cs-CZ" sz="2400" dirty="0" err="1" smtClean="0"/>
              <a:t>tut</a:t>
            </a:r>
            <a:r>
              <a:rPr lang="cs-CZ" sz="2400" dirty="0" smtClean="0"/>
              <a:t> </a:t>
            </a:r>
            <a:r>
              <a:rPr lang="cs-CZ" sz="2400" dirty="0" err="1" smtClean="0"/>
              <a:t>Bäumen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Pflanzen</a:t>
            </a:r>
            <a:r>
              <a:rPr lang="cs-CZ" sz="2400" dirty="0" smtClean="0"/>
              <a:t> </a:t>
            </a:r>
            <a:r>
              <a:rPr lang="cs-CZ" sz="2400" dirty="0" err="1" smtClean="0"/>
              <a:t>weh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Lässt</a:t>
            </a:r>
            <a:r>
              <a:rPr lang="cs-CZ" sz="2400" dirty="0" smtClean="0"/>
              <a:t> der </a:t>
            </a:r>
            <a:r>
              <a:rPr lang="cs-CZ" sz="2400" dirty="0" err="1" smtClean="0"/>
              <a:t>März</a:t>
            </a:r>
            <a:r>
              <a:rPr lang="cs-CZ" sz="2400" dirty="0" smtClean="0"/>
              <a:t> </a:t>
            </a:r>
            <a:r>
              <a:rPr lang="cs-CZ" sz="2400" dirty="0" err="1" smtClean="0"/>
              <a:t>sich</a:t>
            </a:r>
            <a:r>
              <a:rPr lang="cs-CZ" sz="2400" dirty="0" smtClean="0"/>
              <a:t> </a:t>
            </a:r>
            <a:r>
              <a:rPr lang="cs-CZ" sz="2400" dirty="0" err="1" smtClean="0"/>
              <a:t>trocken</a:t>
            </a:r>
            <a:r>
              <a:rPr lang="cs-CZ" sz="2400" dirty="0" smtClean="0"/>
              <a:t> </a:t>
            </a:r>
            <a:r>
              <a:rPr lang="cs-CZ" sz="2400" dirty="0" err="1" smtClean="0"/>
              <a:t>an</a:t>
            </a:r>
            <a:r>
              <a:rPr lang="cs-CZ" sz="2400" dirty="0" smtClean="0"/>
              <a:t>, </a:t>
            </a:r>
            <a:r>
              <a:rPr lang="cs-CZ" sz="2400" dirty="0" err="1" smtClean="0"/>
              <a:t>bringt</a:t>
            </a:r>
            <a:r>
              <a:rPr lang="cs-CZ" sz="2400" dirty="0" smtClean="0"/>
              <a:t> </a:t>
            </a:r>
            <a:r>
              <a:rPr lang="cs-CZ" sz="2400" dirty="0" err="1" smtClean="0"/>
              <a:t>er</a:t>
            </a:r>
            <a:r>
              <a:rPr lang="cs-CZ" sz="2400" dirty="0" smtClean="0"/>
              <a:t> </a:t>
            </a:r>
            <a:r>
              <a:rPr lang="cs-CZ" sz="2400" dirty="0" err="1" smtClean="0"/>
              <a:t>Brot</a:t>
            </a:r>
            <a:r>
              <a:rPr lang="cs-CZ" sz="2400" dirty="0" smtClean="0"/>
              <a:t> </a:t>
            </a:r>
            <a:r>
              <a:rPr lang="cs-CZ" sz="2400" dirty="0" err="1" smtClean="0"/>
              <a:t>für</a:t>
            </a:r>
            <a:r>
              <a:rPr lang="cs-CZ" sz="2400" dirty="0" smtClean="0"/>
              <a:t> </a:t>
            </a:r>
            <a:r>
              <a:rPr lang="cs-CZ" sz="2400" dirty="0" err="1" smtClean="0"/>
              <a:t>jedermann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Der </a:t>
            </a:r>
            <a:r>
              <a:rPr lang="cs-CZ" sz="2400" dirty="0" err="1" smtClean="0"/>
              <a:t>April</a:t>
            </a:r>
            <a:r>
              <a:rPr lang="cs-CZ" sz="2400" dirty="0" smtClean="0"/>
              <a:t> </a:t>
            </a:r>
            <a:r>
              <a:rPr lang="cs-CZ" sz="2400" dirty="0" err="1" smtClean="0"/>
              <a:t>weiß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,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er</a:t>
            </a:r>
            <a:r>
              <a:rPr lang="cs-CZ" sz="2400" dirty="0" smtClean="0"/>
              <a:t> </a:t>
            </a:r>
            <a:r>
              <a:rPr lang="cs-CZ" sz="2400" dirty="0" err="1" smtClean="0"/>
              <a:t>will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Ist</a:t>
            </a:r>
            <a:r>
              <a:rPr lang="cs-CZ" sz="2400" dirty="0" smtClean="0"/>
              <a:t> der </a:t>
            </a:r>
            <a:r>
              <a:rPr lang="cs-CZ" sz="2400" dirty="0" err="1" smtClean="0"/>
              <a:t>Mai</a:t>
            </a:r>
            <a:r>
              <a:rPr lang="cs-CZ" sz="2400" dirty="0" smtClean="0"/>
              <a:t> </a:t>
            </a:r>
            <a:r>
              <a:rPr lang="cs-CZ" sz="2400" dirty="0" err="1" smtClean="0"/>
              <a:t>kühl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nass</a:t>
            </a:r>
            <a:r>
              <a:rPr lang="cs-CZ" sz="2400" dirty="0" smtClean="0"/>
              <a:t>, </a:t>
            </a:r>
            <a:r>
              <a:rPr lang="cs-CZ" sz="2400" dirty="0" err="1" smtClean="0"/>
              <a:t>füllt</a:t>
            </a:r>
            <a:r>
              <a:rPr lang="cs-CZ" sz="2400" dirty="0" smtClean="0"/>
              <a:t> es </a:t>
            </a:r>
            <a:r>
              <a:rPr lang="cs-CZ" sz="2400" dirty="0" err="1" smtClean="0"/>
              <a:t>dem</a:t>
            </a:r>
            <a:r>
              <a:rPr lang="cs-CZ" sz="2400" dirty="0" smtClean="0"/>
              <a:t> </a:t>
            </a:r>
            <a:r>
              <a:rPr lang="cs-CZ" sz="2400" dirty="0" err="1" smtClean="0"/>
              <a:t>Bauern</a:t>
            </a:r>
            <a:r>
              <a:rPr lang="cs-CZ" sz="2400" dirty="0" smtClean="0"/>
              <a:t> </a:t>
            </a:r>
            <a:r>
              <a:rPr lang="cs-CZ" sz="2400" dirty="0" err="1" smtClean="0"/>
              <a:t>Scheune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Fass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Ist</a:t>
            </a:r>
            <a:r>
              <a:rPr lang="cs-CZ" sz="2400" dirty="0" smtClean="0"/>
              <a:t> der </a:t>
            </a:r>
            <a:r>
              <a:rPr lang="cs-CZ" sz="2400" dirty="0" err="1" smtClean="0"/>
              <a:t>Juli</a:t>
            </a:r>
            <a:r>
              <a:rPr lang="cs-CZ" sz="2400" dirty="0" smtClean="0"/>
              <a:t> </a:t>
            </a:r>
            <a:r>
              <a:rPr lang="cs-CZ" sz="2400" dirty="0" err="1" smtClean="0"/>
              <a:t>schön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klar, </a:t>
            </a:r>
            <a:r>
              <a:rPr lang="cs-CZ" sz="2400" dirty="0" err="1" smtClean="0"/>
              <a:t>gibt</a:t>
            </a:r>
            <a:r>
              <a:rPr lang="cs-CZ" sz="2400" dirty="0" smtClean="0"/>
              <a:t>‘s </a:t>
            </a:r>
            <a:r>
              <a:rPr lang="cs-CZ" sz="2400" dirty="0" err="1" smtClean="0"/>
              <a:t>ein</a:t>
            </a:r>
            <a:r>
              <a:rPr lang="cs-CZ" sz="2400" dirty="0" smtClean="0"/>
              <a:t> </a:t>
            </a:r>
            <a:r>
              <a:rPr lang="cs-CZ" sz="2400" dirty="0" err="1" smtClean="0"/>
              <a:t>gutes</a:t>
            </a:r>
            <a:r>
              <a:rPr lang="cs-CZ" sz="2400" dirty="0" smtClean="0"/>
              <a:t> </a:t>
            </a:r>
            <a:r>
              <a:rPr lang="cs-CZ" sz="2400" dirty="0" err="1" smtClean="0"/>
              <a:t>Bauernjahr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Ist</a:t>
            </a:r>
            <a:r>
              <a:rPr lang="cs-CZ" sz="2400" dirty="0" smtClean="0"/>
              <a:t> der August </a:t>
            </a:r>
            <a:r>
              <a:rPr lang="cs-CZ" sz="2400" dirty="0" err="1" smtClean="0"/>
              <a:t>sonnig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heiß</a:t>
            </a:r>
            <a:r>
              <a:rPr lang="cs-CZ" sz="2400" dirty="0" smtClean="0"/>
              <a:t>, </a:t>
            </a:r>
            <a:r>
              <a:rPr lang="cs-CZ" sz="2400" dirty="0" err="1" smtClean="0"/>
              <a:t>bringt</a:t>
            </a:r>
            <a:r>
              <a:rPr lang="cs-CZ" sz="2400" dirty="0" smtClean="0"/>
              <a:t> der Winter </a:t>
            </a:r>
            <a:r>
              <a:rPr lang="cs-CZ" sz="2400" dirty="0" err="1" smtClean="0"/>
              <a:t>viel</a:t>
            </a:r>
            <a:r>
              <a:rPr lang="cs-CZ" sz="2400" dirty="0" smtClean="0"/>
              <a:t> Eis.</a:t>
            </a:r>
          </a:p>
          <a:p>
            <a:r>
              <a:rPr lang="cs-CZ" sz="2400" dirty="0" err="1" smtClean="0"/>
              <a:t>An</a:t>
            </a:r>
            <a:r>
              <a:rPr lang="cs-CZ" sz="2400" dirty="0" smtClean="0"/>
              <a:t> St. Martin </a:t>
            </a:r>
            <a:r>
              <a:rPr lang="cs-CZ" sz="2400" dirty="0" err="1" smtClean="0"/>
              <a:t>Sonnenschein</a:t>
            </a:r>
            <a:r>
              <a:rPr lang="cs-CZ" sz="2400" dirty="0" smtClean="0"/>
              <a:t> </a:t>
            </a:r>
            <a:r>
              <a:rPr lang="cs-CZ" sz="2400" dirty="0" err="1" smtClean="0"/>
              <a:t>tritt</a:t>
            </a:r>
            <a:r>
              <a:rPr lang="cs-CZ" sz="2400" dirty="0" smtClean="0"/>
              <a:t> </a:t>
            </a:r>
            <a:r>
              <a:rPr lang="cs-CZ" sz="2400" dirty="0" err="1" smtClean="0"/>
              <a:t>ein</a:t>
            </a:r>
            <a:r>
              <a:rPr lang="cs-CZ" sz="2400" dirty="0" smtClean="0"/>
              <a:t> </a:t>
            </a:r>
            <a:r>
              <a:rPr lang="cs-CZ" sz="2400" dirty="0" err="1" smtClean="0"/>
              <a:t>kalter</a:t>
            </a:r>
            <a:r>
              <a:rPr lang="cs-CZ" sz="2400" dirty="0" smtClean="0"/>
              <a:t> Winter </a:t>
            </a:r>
            <a:r>
              <a:rPr lang="cs-CZ" sz="2400" dirty="0" err="1" smtClean="0"/>
              <a:t>ein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Grüne</a:t>
            </a:r>
            <a:r>
              <a:rPr lang="cs-CZ" sz="2400" dirty="0" smtClean="0"/>
              <a:t> </a:t>
            </a:r>
            <a:r>
              <a:rPr lang="cs-CZ" sz="2400" dirty="0" err="1" smtClean="0"/>
              <a:t>Weihnachten</a:t>
            </a:r>
            <a:r>
              <a:rPr lang="cs-CZ" sz="2400" dirty="0" smtClean="0"/>
              <a:t>, </a:t>
            </a:r>
            <a:r>
              <a:rPr lang="cs-CZ" sz="2400" dirty="0" err="1" smtClean="0"/>
              <a:t>weiße</a:t>
            </a:r>
            <a:r>
              <a:rPr lang="cs-CZ" sz="2400" dirty="0" smtClean="0"/>
              <a:t> </a:t>
            </a:r>
            <a:r>
              <a:rPr lang="cs-CZ" sz="2400" dirty="0" err="1" smtClean="0"/>
              <a:t>Ostern</a:t>
            </a:r>
            <a:r>
              <a:rPr lang="cs-CZ" sz="2400" dirty="0" smtClean="0"/>
              <a:t>.</a:t>
            </a:r>
          </a:p>
          <a:p>
            <a:endParaRPr lang="cs-CZ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err="1" smtClean="0"/>
              <a:t>Beantworten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Fragen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Welches</a:t>
            </a:r>
            <a:r>
              <a:rPr lang="cs-CZ" sz="2400" dirty="0" smtClean="0"/>
              <a:t> </a:t>
            </a:r>
            <a:r>
              <a:rPr lang="cs-CZ" sz="2400" dirty="0" err="1" smtClean="0"/>
              <a:t>Wetter</a:t>
            </a:r>
            <a:r>
              <a:rPr lang="cs-CZ" sz="2400" dirty="0" smtClean="0"/>
              <a:t> </a:t>
            </a:r>
            <a:r>
              <a:rPr lang="cs-CZ" sz="2400" dirty="0" err="1" smtClean="0"/>
              <a:t>mögen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liebsten</a:t>
            </a:r>
            <a:r>
              <a:rPr lang="cs-CZ" sz="2400" dirty="0" smtClean="0"/>
              <a:t>? </a:t>
            </a:r>
            <a:r>
              <a:rPr lang="cs-CZ" sz="2400" dirty="0" err="1" smtClean="0"/>
              <a:t>Warum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Welches</a:t>
            </a:r>
            <a:r>
              <a:rPr lang="cs-CZ" sz="2400" dirty="0" smtClean="0"/>
              <a:t> </a:t>
            </a:r>
            <a:r>
              <a:rPr lang="cs-CZ" sz="2400" dirty="0" err="1" smtClean="0"/>
              <a:t>Wetter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typisch</a:t>
            </a:r>
            <a:r>
              <a:rPr lang="cs-CZ" sz="2400" dirty="0" smtClean="0"/>
              <a:t> </a:t>
            </a:r>
            <a:r>
              <a:rPr lang="cs-CZ" sz="2400" dirty="0" err="1" smtClean="0"/>
              <a:t>für</a:t>
            </a:r>
            <a:r>
              <a:rPr lang="cs-CZ" sz="2400" dirty="0" smtClean="0"/>
              <a:t> den </a:t>
            </a:r>
            <a:r>
              <a:rPr lang="cs-CZ" sz="2400" dirty="0" err="1" smtClean="0"/>
              <a:t>Herbst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Frühling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Was</a:t>
            </a:r>
            <a:r>
              <a:rPr lang="cs-CZ" sz="2400" dirty="0" smtClean="0"/>
              <a:t> machen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liebsten</a:t>
            </a:r>
            <a:r>
              <a:rPr lang="cs-CZ" sz="2400" dirty="0" smtClean="0"/>
              <a:t> </a:t>
            </a:r>
            <a:r>
              <a:rPr lang="cs-CZ" sz="2400" dirty="0" err="1" smtClean="0"/>
              <a:t>im</a:t>
            </a:r>
            <a:r>
              <a:rPr lang="cs-CZ" sz="2400" dirty="0" smtClean="0"/>
              <a:t> Winter? </a:t>
            </a:r>
            <a:r>
              <a:rPr lang="cs-CZ" sz="2400" dirty="0" err="1" smtClean="0"/>
              <a:t>Warum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Wie</a:t>
            </a:r>
            <a:r>
              <a:rPr lang="cs-CZ" sz="2400" dirty="0" smtClean="0"/>
              <a:t> </a:t>
            </a:r>
            <a:r>
              <a:rPr lang="cs-CZ" sz="2400" dirty="0" err="1" smtClean="0"/>
              <a:t>war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Wetter</a:t>
            </a:r>
            <a:r>
              <a:rPr lang="cs-CZ" sz="2400" dirty="0" smtClean="0"/>
              <a:t> </a:t>
            </a:r>
            <a:r>
              <a:rPr lang="cs-CZ" sz="2400" dirty="0" err="1" smtClean="0"/>
              <a:t>gestern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Sind</a:t>
            </a:r>
            <a:r>
              <a:rPr lang="cs-CZ" sz="2400" dirty="0" smtClean="0"/>
              <a:t> </a:t>
            </a:r>
            <a:r>
              <a:rPr lang="cs-CZ" sz="2400" dirty="0" err="1" smtClean="0"/>
              <a:t>für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Wetterberichte</a:t>
            </a:r>
            <a:r>
              <a:rPr lang="cs-CZ" sz="2400" dirty="0" smtClean="0"/>
              <a:t> </a:t>
            </a:r>
            <a:r>
              <a:rPr lang="cs-CZ" sz="2400" dirty="0" err="1" smtClean="0"/>
              <a:t>wichtig</a:t>
            </a:r>
            <a:r>
              <a:rPr lang="cs-CZ" sz="2400" dirty="0" smtClean="0"/>
              <a:t>? </a:t>
            </a:r>
            <a:r>
              <a:rPr lang="cs-CZ" sz="2400" dirty="0" err="1" smtClean="0"/>
              <a:t>Warum</a:t>
            </a:r>
            <a:r>
              <a:rPr lang="cs-CZ" sz="2400" dirty="0" smtClean="0"/>
              <a:t> </a:t>
            </a:r>
            <a:r>
              <a:rPr lang="cs-CZ" sz="2400" dirty="0" err="1" smtClean="0"/>
              <a:t>ja</a:t>
            </a:r>
            <a:r>
              <a:rPr lang="cs-CZ" sz="2400" dirty="0" smtClean="0"/>
              <a:t>?/</a:t>
            </a:r>
            <a:r>
              <a:rPr lang="cs-CZ" sz="2400" dirty="0" err="1" smtClean="0"/>
              <a:t>warum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Welche</a:t>
            </a:r>
            <a:r>
              <a:rPr lang="cs-CZ" sz="2400" dirty="0" smtClean="0"/>
              <a:t> </a:t>
            </a:r>
            <a:r>
              <a:rPr lang="cs-CZ" sz="2400" dirty="0" err="1" smtClean="0"/>
              <a:t>Jahreszeit</a:t>
            </a:r>
            <a:r>
              <a:rPr lang="cs-CZ" sz="2400" dirty="0" smtClean="0"/>
              <a:t> </a:t>
            </a:r>
            <a:r>
              <a:rPr lang="cs-CZ" sz="2400" dirty="0" err="1" smtClean="0"/>
              <a:t>würden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liebsten</a:t>
            </a:r>
            <a:r>
              <a:rPr lang="cs-CZ" sz="2400" dirty="0" smtClean="0"/>
              <a:t> </a:t>
            </a:r>
            <a:r>
              <a:rPr lang="cs-CZ" sz="2400" dirty="0" err="1" smtClean="0"/>
              <a:t>weglassen</a:t>
            </a:r>
            <a:r>
              <a:rPr lang="cs-CZ" sz="2400" dirty="0" smtClean="0"/>
              <a:t>? </a:t>
            </a:r>
            <a:r>
              <a:rPr lang="cs-CZ" sz="2400" dirty="0" err="1" smtClean="0"/>
              <a:t>Warum</a:t>
            </a:r>
            <a:r>
              <a:rPr lang="cs-CZ" sz="2400" dirty="0" smtClean="0"/>
              <a:t>?</a:t>
            </a:r>
            <a:endParaRPr lang="cs-CZ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de-DE" sz="2000" i="1" dirty="0" smtClean="0"/>
              <a:t>Wetter aktuell - Deutschland</a:t>
            </a:r>
            <a:r>
              <a:rPr lang="de-DE" sz="2000" dirty="0" smtClean="0"/>
              <a:t> [online]. WetterOnline, 2013 [</a:t>
            </a:r>
            <a:r>
              <a:rPr lang="de-DE" sz="2000" dirty="0" err="1" smtClean="0"/>
              <a:t>cit</a:t>
            </a:r>
            <a:r>
              <a:rPr lang="de-DE" sz="2000" dirty="0" smtClean="0"/>
              <a:t>. 2013-11-01]. </a:t>
            </a:r>
            <a:r>
              <a:rPr lang="de-DE" sz="2000" dirty="0" err="1" smtClean="0"/>
              <a:t>Dostupné</a:t>
            </a:r>
            <a:r>
              <a:rPr lang="de-DE" sz="2000" dirty="0" smtClean="0"/>
              <a:t> z: http://www.wetteronline.de/wetter-aktuell-karte </a:t>
            </a:r>
            <a:endParaRPr lang="cs-CZ" sz="2000" dirty="0" smtClean="0"/>
          </a:p>
          <a:p>
            <a:r>
              <a:rPr lang="cs-CZ" sz="2000" dirty="0" smtClean="0"/>
              <a:t>HORSTMANN, </a:t>
            </a:r>
            <a:r>
              <a:rPr lang="cs-CZ" sz="2000" dirty="0" err="1" smtClean="0"/>
              <a:t>Gerhard</a:t>
            </a:r>
            <a:r>
              <a:rPr lang="cs-CZ" sz="2000" dirty="0" smtClean="0"/>
              <a:t> a Andrea KAIER. </a:t>
            </a:r>
            <a:r>
              <a:rPr lang="cs-CZ" sz="2000" i="1" dirty="0" smtClean="0"/>
              <a:t>Maturitní témata v němčině: 25 </a:t>
            </a:r>
            <a:r>
              <a:rPr lang="cs-CZ" sz="2000" i="1" dirty="0" err="1" smtClean="0"/>
              <a:t>Konversationsthemen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Plzeň: </a:t>
            </a:r>
            <a:r>
              <a:rPr lang="cs-CZ" sz="2000" dirty="0" err="1" smtClean="0"/>
              <a:t>Fraus</a:t>
            </a:r>
            <a:r>
              <a:rPr lang="cs-CZ" sz="2000" dirty="0" smtClean="0"/>
              <a:t>, 2002, 109 s. </a:t>
            </a:r>
            <a:r>
              <a:rPr lang="cs-CZ" sz="2000" smtClean="0"/>
              <a:t>ISBN 80-723-8029-X.</a:t>
            </a:r>
            <a:endParaRPr lang="cs-CZ" sz="2000" dirty="0" smtClean="0"/>
          </a:p>
          <a:p>
            <a:r>
              <a:rPr lang="cs-CZ" sz="2000" dirty="0" smtClean="0"/>
              <a:t>DUSILOVÁ, </a:t>
            </a:r>
            <a:r>
              <a:rPr lang="cs-CZ" sz="2000" dirty="0" err="1" smtClean="0"/>
              <a:t>Doris</a:t>
            </a:r>
            <a:r>
              <a:rPr lang="cs-CZ" sz="2000" dirty="0" smtClean="0"/>
              <a:t>. </a:t>
            </a:r>
            <a:r>
              <a:rPr lang="cs-CZ" sz="2000" i="1" dirty="0" err="1" smtClean="0"/>
              <a:t>Sprechen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Sie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Deutsch</a:t>
            </a:r>
            <a:r>
              <a:rPr lang="cs-CZ" sz="2000" i="1" dirty="0" smtClean="0"/>
              <a:t>?: druhé, přepracované vydání učebnice němčiny pro střední a jazykové školy : [kniha pro učitele]</a:t>
            </a:r>
            <a:r>
              <a:rPr lang="cs-CZ" sz="2000" dirty="0" smtClean="0"/>
              <a:t>. 2., </a:t>
            </a:r>
            <a:r>
              <a:rPr lang="cs-CZ" sz="2000" dirty="0" err="1" smtClean="0"/>
              <a:t>přeprac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Polyglot, 2002, 263 s., přílohy v různém stránkování. ISBN 80-861-9520-1. </a:t>
            </a: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680</Words>
  <Application>Microsoft Office PowerPoint</Application>
  <PresentationFormat>Předvádění na obrazovce (4:3)</PresentationFormat>
  <Paragraphs>90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1_Motiv sady Office</vt:lpstr>
      <vt:lpstr>Digitální učební materiál</vt:lpstr>
      <vt:lpstr>Wetter und Jahreszeiten</vt:lpstr>
      <vt:lpstr>Wortschatz</vt:lpstr>
      <vt:lpstr>Nennen Sie das Gegenteil folgender Begriffe</vt:lpstr>
      <vt:lpstr>Lösung</vt:lpstr>
      <vt:lpstr>Setzen Sie die passenden Wörter ein. Klima – Hitze – Regen – Glatteis – Schnee – Gewitter – Kälte – Wolke - Nebel</vt:lpstr>
      <vt:lpstr>Lösung</vt:lpstr>
      <vt:lpstr>Wetter und Bauernregeln Finden Sie das richtige Satzende.</vt:lpstr>
      <vt:lpstr>Lösung</vt:lpstr>
      <vt:lpstr>Beantworten Sie die Fragen.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Wetter und Jahreszeiten</dc:title>
  <dc:creator>Jindřiška Chudáčková</dc:creator>
  <cp:lastModifiedBy>siroky</cp:lastModifiedBy>
  <cp:revision>10</cp:revision>
  <dcterms:created xsi:type="dcterms:W3CDTF">2013-10-16T14:12:45Z</dcterms:created>
  <dcterms:modified xsi:type="dcterms:W3CDTF">2013-11-24T21:40:27Z</dcterms:modified>
</cp:coreProperties>
</file>