
<file path=[Content_Types].xml><?xml version="1.0" encoding="utf-8"?>
<Types xmlns="http://schemas.openxmlformats.org/package/2006/content-types">
  <Override PartName="/ppt/slideMasters/slideMaster2.xml" ContentType="application/vnd.openxmlformats-officedocument.presentationml.slideMaster+xml"/>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67" r:id="rId3"/>
    <p:sldId id="256" r:id="rId4"/>
    <p:sldId id="270" r:id="rId5"/>
    <p:sldId id="269" r:id="rId6"/>
    <p:sldId id="262" r:id="rId7"/>
    <p:sldId id="263" r:id="rId8"/>
    <p:sldId id="264" r:id="rId9"/>
    <p:sldId id="265" r:id="rId10"/>
    <p:sldId id="266" r:id="rId11"/>
    <p:sldId id="259" r:id="rId12"/>
    <p:sldId id="257" r:id="rId13"/>
    <p:sldId id="258" r:id="rId14"/>
    <p:sldId id="260" r:id="rId15"/>
    <p:sldId id="268"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02" y="-93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9BD3F1A-CCEC-4254-84AE-E312B027A73B}" type="datetimeFigureOut">
              <a:rPr lang="cs-CZ" smtClean="0"/>
              <a:pPr/>
              <a:t>24.11.2013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FB2171-C358-462F-9AEB-B2A730733749}"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0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100" name="Zástupný symbol pro záhlaví 4"/>
          <p:cNvSpPr>
            <a:spLocks noGrp="1"/>
          </p:cNvSpPr>
          <p:nvPr>
            <p:ph type="hdr" sz="quarter"/>
          </p:nvPr>
        </p:nvSpPr>
        <p:spPr bwMode="auto">
          <a:ln>
            <a:miter lim="800000"/>
            <a:headEnd/>
            <a:tailEnd/>
          </a:ln>
        </p:spPr>
        <p:txBody>
          <a:bodyPr wrap="square" numCol="1" anchor="t" anchorCtr="0" compatLnSpc="1">
            <a:prstTxWarp prst="textNoShape">
              <a:avLst/>
            </a:prstTxWarp>
          </a:bodyPr>
          <a:lstStyle/>
          <a:p>
            <a:pPr fontAlgn="base">
              <a:spcBef>
                <a:spcPct val="0"/>
              </a:spcBef>
              <a:spcAft>
                <a:spcPct val="0"/>
              </a:spcAft>
              <a:defRPr/>
            </a:pPr>
            <a:endParaRPr lang="cs-CZ" smtClean="0">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AE69905-82FC-442F-A365-D4C016D1514C}"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1405C9-E233-4BEC-A307-0CE40564E361}"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1FE0EBD7-B545-4F33-8294-40C41DF13E01}" type="datetimeFigureOut">
              <a:rPr lang="cs-CZ">
                <a:solidFill>
                  <a:prstClr val="black">
                    <a:tint val="75000"/>
                  </a:prstClr>
                </a:solidFill>
              </a:rPr>
              <a:pPr>
                <a:defRPr/>
              </a:pPr>
              <a:t>24.11.2013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55490A33-F510-4920-B67C-DB630F387625}" type="slidenum">
              <a:rPr lang="cs-CZ">
                <a:solidFill>
                  <a:prstClr val="black">
                    <a:tint val="75000"/>
                  </a:prstClr>
                </a:solidFill>
              </a:rPr>
              <a:pPr>
                <a:defRPr/>
              </a:pPr>
              <a:t>‹#›</a:t>
            </a:fld>
            <a:endParaRPr lang="cs-CZ">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E69905-82FC-442F-A365-D4C016D1514C}" type="datetimeFigureOut">
              <a:rPr lang="cs-CZ" smtClean="0"/>
              <a:pPr/>
              <a:t>24.11.2013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1405C9-E233-4BEC-A307-0CE40564E36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DD4A391C-25C3-40A9-87FE-DE290EE0203F}" type="datetimeFigureOut">
              <a:rPr lang="cs-CZ">
                <a:solidFill>
                  <a:prstClr val="black">
                    <a:tint val="75000"/>
                  </a:prstClr>
                </a:solidFill>
              </a:rPr>
              <a:pPr>
                <a:defRPr/>
              </a:pPr>
              <a:t>24.11.2013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39889F4A-AAFB-42A8-AB8F-ABB4D88D4C45}" type="slidenum">
              <a:rPr lang="cs-CZ">
                <a:solidFill>
                  <a:prstClr val="black">
                    <a:tint val="75000"/>
                  </a:prstClr>
                </a:solidFill>
              </a:rPr>
              <a:pPr>
                <a:defRPr/>
              </a:pPr>
              <a:t>‹#›</a:t>
            </a:fld>
            <a:endParaRPr lang="cs-CZ">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61" r:id="rId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de.wikipedia.org/wiki/Europ%C3%A4ische_Gemeinschaften" TargetMode="External"/><Relationship Id="rId2" Type="http://schemas.openxmlformats.org/officeDocument/2006/relationships/hyperlink" Target="http://de.wikipedia.org/wiki/Geschichte_der_Europ%C3%A4ischen_Union" TargetMode="Externa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de.wikipedia.org/wiki/Vertrag_von_Maastricht"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europa.eu/about-eu/basic-information/symbols/europe-day/schuman-declaration/index_de.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de.wikipedia.org/wiki/Polen" TargetMode="External"/><Relationship Id="rId13" Type="http://schemas.openxmlformats.org/officeDocument/2006/relationships/hyperlink" Target="http://de.wikipedia.org/wiki/Republik_Zypern" TargetMode="External"/><Relationship Id="rId3" Type="http://schemas.openxmlformats.org/officeDocument/2006/relationships/hyperlink" Target="http://de.wikipedia.org/wiki/Europ%C3%A4ische_Union" TargetMode="External"/><Relationship Id="rId7" Type="http://schemas.openxmlformats.org/officeDocument/2006/relationships/hyperlink" Target="http://de.wikipedia.org/wiki/Malta" TargetMode="External"/><Relationship Id="rId12" Type="http://schemas.openxmlformats.org/officeDocument/2006/relationships/hyperlink" Target="http://de.wikipedia.org/wiki/Ungarn" TargetMode="External"/><Relationship Id="rId2" Type="http://schemas.openxmlformats.org/officeDocument/2006/relationships/hyperlink" Target="http://de.wikipedia.org/wiki/Erweiterung_der_Europ%C3%A4ischen_Union" TargetMode="External"/><Relationship Id="rId1" Type="http://schemas.openxmlformats.org/officeDocument/2006/relationships/slideLayout" Target="../slideLayouts/slideLayout1.xml"/><Relationship Id="rId6" Type="http://schemas.openxmlformats.org/officeDocument/2006/relationships/hyperlink" Target="http://de.wikipedia.org/wiki/Litauen" TargetMode="External"/><Relationship Id="rId11" Type="http://schemas.openxmlformats.org/officeDocument/2006/relationships/hyperlink" Target="http://de.wikipedia.org/wiki/Tschechien" TargetMode="External"/><Relationship Id="rId5" Type="http://schemas.openxmlformats.org/officeDocument/2006/relationships/hyperlink" Target="http://de.wikipedia.org/wiki/Lettland" TargetMode="External"/><Relationship Id="rId10" Type="http://schemas.openxmlformats.org/officeDocument/2006/relationships/hyperlink" Target="http://de.wikipedia.org/wiki/Slowenien" TargetMode="External"/><Relationship Id="rId4" Type="http://schemas.openxmlformats.org/officeDocument/2006/relationships/hyperlink" Target="http://de.wikipedia.org/wiki/Estland" TargetMode="External"/><Relationship Id="rId9" Type="http://schemas.openxmlformats.org/officeDocument/2006/relationships/hyperlink" Target="http://de.wikipedia.org/wiki/Slowakei"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de.wikipedia.org/wiki/Europ%C3%A4ischer_Rechnungshof" TargetMode="External"/><Relationship Id="rId3" Type="http://schemas.openxmlformats.org/officeDocument/2006/relationships/hyperlink" Target="http://de.wikipedia.org/wiki/Rat_der_Europ%C3%A4ischen_Union" TargetMode="External"/><Relationship Id="rId7" Type="http://schemas.openxmlformats.org/officeDocument/2006/relationships/hyperlink" Target="http://de.wikipedia.org/wiki/Gerichtshof_der_Europ%C3%A4ischen_Union" TargetMode="External"/><Relationship Id="rId2" Type="http://schemas.openxmlformats.org/officeDocument/2006/relationships/hyperlink" Target="http://de.wikipedia.org/wiki/Europ%C3%A4ischer_Rat" TargetMode="External"/><Relationship Id="rId1" Type="http://schemas.openxmlformats.org/officeDocument/2006/relationships/slideLayout" Target="../slideLayouts/slideLayout1.xml"/><Relationship Id="rId6" Type="http://schemas.openxmlformats.org/officeDocument/2006/relationships/hyperlink" Target="http://de.wikipedia.org/wiki/Europ%C3%A4ische_Zentralbank" TargetMode="External"/><Relationship Id="rId5" Type="http://schemas.openxmlformats.org/officeDocument/2006/relationships/hyperlink" Target="http://de.wikipedia.org/wiki/Europ%C3%A4ische_Kommission" TargetMode="External"/><Relationship Id="rId4" Type="http://schemas.openxmlformats.org/officeDocument/2006/relationships/hyperlink" Target="http://de.wikipedia.org/wiki/Europ%C3%A4isches_Parlament"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a:xfrm>
            <a:off x="4643438" y="1196975"/>
            <a:ext cx="4176712" cy="650875"/>
          </a:xfrm>
        </p:spPr>
        <p:txBody>
          <a:bodyPr/>
          <a:lstStyle/>
          <a:p>
            <a:pPr eaLnBrk="1" hangingPunct="1"/>
            <a:r>
              <a:rPr lang="cs-CZ" sz="2800" smtClean="0"/>
              <a:t>Digitální</a:t>
            </a:r>
            <a:r>
              <a:rPr lang="cs-CZ" sz="2400" smtClean="0"/>
              <a:t> </a:t>
            </a:r>
            <a:r>
              <a:rPr lang="cs-CZ" sz="2800" smtClean="0"/>
              <a:t>učební</a:t>
            </a:r>
            <a:r>
              <a:rPr lang="cs-CZ" sz="2400" smtClean="0"/>
              <a:t> </a:t>
            </a:r>
            <a:r>
              <a:rPr lang="cs-CZ" sz="2800" smtClean="0"/>
              <a:t>materiál</a:t>
            </a:r>
            <a:endParaRPr lang="cs-CZ" sz="2400" smtClean="0"/>
          </a:p>
        </p:txBody>
      </p:sp>
      <p:pic>
        <p:nvPicPr>
          <p:cNvPr id="2051" name="Obrázek 3"/>
          <p:cNvPicPr>
            <a:picLocks noChangeAspect="1" noChangeArrowheads="1"/>
          </p:cNvPicPr>
          <p:nvPr/>
        </p:nvPicPr>
        <p:blipFill>
          <a:blip r:embed="rId3" cstate="print"/>
          <a:srcRect/>
          <a:stretch>
            <a:fillRect/>
          </a:stretch>
        </p:blipFill>
        <p:spPr bwMode="auto">
          <a:xfrm>
            <a:off x="0" y="0"/>
            <a:ext cx="5603875" cy="1368425"/>
          </a:xfrm>
          <a:prstGeom prst="rect">
            <a:avLst/>
          </a:prstGeom>
          <a:solidFill>
            <a:srgbClr val="FFFFFF"/>
          </a:solidFill>
          <a:ln w="9525">
            <a:noFill/>
            <a:miter lim="800000"/>
            <a:headEnd/>
            <a:tailEnd/>
          </a:ln>
        </p:spPr>
      </p:pic>
      <p:pic>
        <p:nvPicPr>
          <p:cNvPr id="2052" name="Picture 2"/>
          <p:cNvPicPr>
            <a:picLocks noChangeAspect="1" noChangeArrowheads="1"/>
          </p:cNvPicPr>
          <p:nvPr/>
        </p:nvPicPr>
        <p:blipFill>
          <a:blip r:embed="rId4" cstate="print"/>
          <a:srcRect/>
          <a:stretch>
            <a:fillRect/>
          </a:stretch>
        </p:blipFill>
        <p:spPr bwMode="auto">
          <a:xfrm>
            <a:off x="8027988" y="188913"/>
            <a:ext cx="946150" cy="812800"/>
          </a:xfrm>
          <a:prstGeom prst="rect">
            <a:avLst/>
          </a:prstGeom>
          <a:noFill/>
          <a:ln w="9525">
            <a:noFill/>
            <a:miter lim="800000"/>
            <a:headEnd/>
            <a:tailEnd/>
          </a:ln>
        </p:spPr>
      </p:pic>
      <p:graphicFrame>
        <p:nvGraphicFramePr>
          <p:cNvPr id="2086" name="Group 38"/>
          <p:cNvGraphicFramePr>
            <a:graphicFrameLocks noGrp="1"/>
          </p:cNvGraphicFramePr>
          <p:nvPr/>
        </p:nvGraphicFramePr>
        <p:xfrm>
          <a:off x="323850" y="1844675"/>
          <a:ext cx="8496300" cy="4683128"/>
        </p:xfrm>
        <a:graphic>
          <a:graphicData uri="http://schemas.openxmlformats.org/drawingml/2006/table">
            <a:tbl>
              <a:tblPr/>
              <a:tblGrid>
                <a:gridCol w="1263650"/>
                <a:gridCol w="1544638"/>
                <a:gridCol w="2016125"/>
                <a:gridCol w="2305050"/>
                <a:gridCol w="863600"/>
                <a:gridCol w="503237"/>
              </a:tblGrid>
              <a:tr h="341313">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Název projektu:</a:t>
                      </a: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imes New Roman" pitchFamily="18" charset="0"/>
                        </a:rPr>
                        <a:t>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Inovace vzdělávání na SPŠ a VOŠ Písek</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Číslo projektu: </a:t>
                      </a:r>
                      <a:r>
                        <a:rPr kumimoji="0" lang="cs-CZ" sz="1200" b="0" i="0" u="none" strike="noStrike" cap="none" normalizeH="0" baseline="0" smtClean="0">
                          <a:ln>
                            <a:noFill/>
                          </a:ln>
                          <a:solidFill>
                            <a:schemeClr val="tx1"/>
                          </a:solidFill>
                          <a:effectLst/>
                          <a:latin typeface="Garamond" pitchFamily="18" charset="0"/>
                          <a:ea typeface="Calibri" pitchFamily="34" charset="0"/>
                          <a:cs typeface="Tahoma" pitchFamily="34" charset="0"/>
                        </a:rPr>
                        <a:t>CZ.1.07/1.5.00/34.0010</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r>
              <a:tr h="379413">
                <a:tc gridSpan="6">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Škola: </a:t>
                      </a:r>
                      <a:r>
                        <a:rPr kumimoji="0" lang="cs-CZ" sz="1200" b="0" i="0" u="none" strike="noStrike" cap="none" normalizeH="0" baseline="0" smtClean="0">
                          <a:ln>
                            <a:noFill/>
                          </a:ln>
                          <a:solidFill>
                            <a:schemeClr val="tx1"/>
                          </a:solidFill>
                          <a:effectLst/>
                          <a:latin typeface="Garamond" pitchFamily="18" charset="0"/>
                          <a:ea typeface="Calibri" pitchFamily="34" charset="0"/>
                          <a:cs typeface="Tahoma" pitchFamily="34" charset="0"/>
                        </a:rPr>
                        <a:t>Střední</a:t>
                      </a:r>
                      <a:r>
                        <a:rPr kumimoji="0" lang="cs-CZ" sz="1200" b="0" i="0" u="none" strike="noStrike" cap="none" normalizeH="0" baseline="0" smtClean="0">
                          <a:ln>
                            <a:noFill/>
                          </a:ln>
                          <a:solidFill>
                            <a:schemeClr val="tx1"/>
                          </a:solidFill>
                          <a:effectLst/>
                          <a:latin typeface="Garamond" pitchFamily="18" charset="0"/>
                          <a:ea typeface="Calibri" pitchFamily="34" charset="0"/>
                          <a:cs typeface="Times New Roman" pitchFamily="18" charset="0"/>
                        </a:rPr>
                        <a:t> průmyslová škola a Vyšší odborná škola, Písek, Karla Čapka 402</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360363">
                <a:tc>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Předmět:</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3">
                  <a:txBody>
                    <a:bodyPr/>
                    <a:lstStyle/>
                    <a:p>
                      <a:pPr marL="0" marR="0" lvl="0" indent="0" algn="l" defTabSz="914400" rtl="0" eaLnBrk="1" fontAlgn="base" latinLnBrk="0" hangingPunct="1">
                        <a:lnSpc>
                          <a:spcPct val="115000"/>
                        </a:lnSpc>
                        <a:spcBef>
                          <a:spcPct val="0"/>
                        </a:spcBef>
                        <a:spcAft>
                          <a:spcPts val="1000"/>
                        </a:spcAft>
                        <a:buClrTx/>
                        <a:buSzTx/>
                        <a:buFontTx/>
                        <a:buNone/>
                        <a:tabLst/>
                      </a:pPr>
                      <a:r>
                        <a:rPr kumimoji="0" lang="cs-CZ" sz="1200" b="0" i="0" u="none" strike="noStrike" cap="none" normalizeH="0" baseline="0" smtClean="0">
                          <a:ln>
                            <a:noFill/>
                          </a:ln>
                          <a:solidFill>
                            <a:schemeClr val="tx1"/>
                          </a:solidFill>
                          <a:effectLst/>
                          <a:latin typeface="Garamond" pitchFamily="18" charset="0"/>
                          <a:cs typeface="Tahoma" pitchFamily="34" charset="0"/>
                        </a:rPr>
                        <a:t>NJ1</a:t>
                      </a:r>
                      <a:endParaRPr kumimoji="0" lang="cs-CZ" sz="1200" b="0" i="0" u="none" strike="noStrike" cap="none" normalizeH="0" baseline="0" dirty="0" smtClean="0">
                        <a:ln>
                          <a:noFill/>
                        </a:ln>
                        <a:solidFill>
                          <a:schemeClr val="tx1"/>
                        </a:solidFill>
                        <a:effectLst/>
                        <a:latin typeface="Calibri" pitchFamily="34" charset="0"/>
                        <a:cs typeface="Times New Roman" pitchFamily="18" charset="0"/>
                      </a:endParaRPr>
                    </a:p>
                  </a:txBody>
                  <a:tcPr marL="31790" marR="31790" marT="0" marB="0" anchor="ctr" horzOverflow="overflow">
                    <a:lnL w="12700" cap="flat" cmpd="sng" algn="ctr">
                      <a:solidFill>
                        <a:srgbClr val="FFFF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Ročník:</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ts val="1000"/>
                        </a:spcAft>
                        <a:buClrTx/>
                        <a:buSzTx/>
                        <a:buFontTx/>
                        <a:buNone/>
                        <a:tabLst/>
                      </a:pPr>
                      <a:r>
                        <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4.</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FFFF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04825">
                <a:tc gridSpan="3">
                  <a:txBody>
                    <a:bodyPr/>
                    <a:lstStyle/>
                    <a:p>
                      <a:pPr marL="0" marR="0" lvl="0" indent="120650" algn="r" defTabSz="914400" rtl="0" eaLnBrk="1" fontAlgn="base" latinLnBrk="0" hangingPunct="1">
                        <a:lnSpc>
                          <a:spcPct val="150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Téma:</a:t>
                      </a:r>
                      <a:endParaRPr kumimoji="0" lang="cs-CZ" sz="1200" b="0" i="0" u="none" strike="noStrike" cap="none" normalizeH="0" baseline="0" smtClean="0">
                        <a:ln>
                          <a:noFill/>
                        </a:ln>
                        <a:solidFill>
                          <a:schemeClr val="tx1"/>
                        </a:solidFill>
                        <a:effectLst/>
                        <a:latin typeface="Garamond" pitchFamily="18"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rowSpan="4" gridSpan="3">
                  <a:txBody>
                    <a:bodyPr/>
                    <a:lstStyle/>
                    <a:p>
                      <a:pPr marL="0" marR="0" lvl="0" indent="120650" algn="ctr" defTabSz="914400" rtl="0" eaLnBrk="1" fontAlgn="base" latinLnBrk="0" hangingPunct="1">
                        <a:lnSpc>
                          <a:spcPct val="115000"/>
                        </a:lnSpc>
                        <a:spcBef>
                          <a:spcPct val="0"/>
                        </a:spcBef>
                        <a:spcAft>
                          <a:spcPts val="1000"/>
                        </a:spcAft>
                        <a:buClrTx/>
                        <a:buSzTx/>
                        <a:buFontTx/>
                        <a:buNone/>
                        <a:tabLst/>
                      </a:pPr>
                      <a:endParaRPr kumimoji="0" lang="cs-CZ" sz="1200" b="0" i="0" u="none" strike="noStrike" cap="none" normalizeH="0" baseline="0" dirty="0" smtClean="0">
                        <a:ln>
                          <a:noFill/>
                        </a:ln>
                        <a:solidFill>
                          <a:schemeClr val="tx1"/>
                        </a:solidFill>
                        <a:effectLst/>
                        <a:latin typeface="Calibri" pitchFamily="34" charset="0"/>
                        <a:cs typeface="Arial" charset="0"/>
                      </a:endParaRPr>
                    </a:p>
                    <a:p>
                      <a:pPr marL="0" marR="0" lvl="0" indent="120650" algn="ctr" defTabSz="914400" rtl="0" eaLnBrk="1" fontAlgn="base" latinLnBrk="0" hangingPunct="1">
                        <a:lnSpc>
                          <a:spcPct val="115000"/>
                        </a:lnSpc>
                        <a:spcBef>
                          <a:spcPct val="0"/>
                        </a:spcBef>
                        <a:spcAft>
                          <a:spcPts val="1000"/>
                        </a:spcAft>
                        <a:buClrTx/>
                        <a:buSzTx/>
                        <a:buFontTx/>
                        <a:buNone/>
                        <a:tabLst/>
                      </a:pPr>
                      <a:endParaRPr kumimoji="0" lang="cs-CZ" sz="1200" b="0" i="0" u="none" strike="noStrike" cap="none" normalizeH="0" baseline="0" dirty="0" smtClean="0">
                        <a:ln>
                          <a:noFill/>
                        </a:ln>
                        <a:solidFill>
                          <a:schemeClr val="tx1"/>
                        </a:solidFill>
                        <a:effectLst/>
                        <a:latin typeface="Calibri" pitchFamily="34" charset="0"/>
                        <a:cs typeface="Arial" charset="0"/>
                      </a:endParaRPr>
                    </a:p>
                    <a:p>
                      <a:pPr marL="0" marR="0" lvl="0" indent="120650" algn="ctr" defTabSz="914400" rtl="0" eaLnBrk="1" fontAlgn="base" latinLnBrk="0" hangingPunct="1">
                        <a:lnSpc>
                          <a:spcPct val="115000"/>
                        </a:lnSpc>
                        <a:spcBef>
                          <a:spcPct val="0"/>
                        </a:spcBef>
                        <a:spcAft>
                          <a:spcPts val="1000"/>
                        </a:spcAft>
                        <a:buClrTx/>
                        <a:buSzTx/>
                        <a:buFontTx/>
                        <a:buNone/>
                        <a:tabLst/>
                      </a:pPr>
                      <a:r>
                        <a:rPr kumimoji="0" lang="cs-CZ" sz="3200" b="0" i="0" u="none" strike="noStrike" cap="none" normalizeH="0" baseline="0" dirty="0" err="1" smtClean="0">
                          <a:ln>
                            <a:noFill/>
                          </a:ln>
                          <a:solidFill>
                            <a:schemeClr val="tx1"/>
                          </a:solidFill>
                          <a:effectLst/>
                          <a:latin typeface="Garamond" pitchFamily="18" charset="0"/>
                          <a:cs typeface="Arial" charset="0"/>
                        </a:rPr>
                        <a:t>Europäische</a:t>
                      </a:r>
                      <a:r>
                        <a:rPr kumimoji="0" lang="cs-CZ" sz="3200" b="0" i="0" u="none" strike="noStrike" cap="none" normalizeH="0" baseline="0" dirty="0" smtClean="0">
                          <a:ln>
                            <a:noFill/>
                          </a:ln>
                          <a:solidFill>
                            <a:schemeClr val="tx1"/>
                          </a:solidFill>
                          <a:effectLst/>
                          <a:latin typeface="Garamond" pitchFamily="18" charset="0"/>
                          <a:cs typeface="Arial" charset="0"/>
                        </a:rPr>
                        <a:t> Union</a:t>
                      </a:r>
                    </a:p>
                  </a:txBody>
                  <a:tcPr marL="31790" marR="31790" marT="0" marB="0"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4" hMerge="1">
                  <a:txBody>
                    <a:bodyPr/>
                    <a:lstStyle/>
                    <a:p>
                      <a:endParaRPr lang="cs-CZ"/>
                    </a:p>
                  </a:txBody>
                  <a:tcPr/>
                </a:tc>
                <a:tc rowSpan="4" hMerge="1">
                  <a:txBody>
                    <a:bodyPr/>
                    <a:lstStyle/>
                    <a:p>
                      <a:endParaRPr lang="cs-CZ"/>
                    </a:p>
                  </a:txBody>
                  <a:tcPr/>
                </a:tc>
              </a:tr>
              <a:tr h="323850">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Tematický okruh:</a:t>
                      </a:r>
                      <a:r>
                        <a:rPr kumimoji="0" lang="cs-CZ" sz="1200" b="1" i="0" u="none" strike="noStrike" cap="none" normalizeH="0" baseline="0" dirty="0" err="1" smtClean="0">
                          <a:ln>
                            <a:noFill/>
                          </a:ln>
                          <a:solidFill>
                            <a:schemeClr val="tx1"/>
                          </a:solidFill>
                          <a:effectLst/>
                          <a:latin typeface="Garamond" pitchFamily="18" charset="0"/>
                          <a:ea typeface="Calibri" pitchFamily="34" charset="0"/>
                          <a:cs typeface="Tahoma" pitchFamily="34" charset="0"/>
                        </a:rPr>
                        <a:t>Europäische</a:t>
                      </a: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 Union</a:t>
                      </a:r>
                      <a:endParaRPr kumimoji="0" lang="cs-CZ" sz="1200" b="0" i="0" u="none" strike="noStrike" cap="none" normalizeH="0" baseline="0" dirty="0" smtClean="0">
                        <a:ln>
                          <a:noFill/>
                        </a:ln>
                        <a:solidFill>
                          <a:schemeClr val="tx1"/>
                        </a:solidFill>
                        <a:effectLst/>
                        <a:latin typeface="Garamond" pitchFamily="18" charset="0"/>
                        <a:ea typeface="Calibri" pitchFamily="34" charset="0"/>
                        <a:cs typeface="Times New Roman" pitchFamily="18" charset="0"/>
                      </a:endParaRPr>
                    </a:p>
                  </a:txBody>
                  <a:tcPr marL="31790" marR="31790" marT="0" marB="0"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3" vMerge="1">
                  <a:txBody>
                    <a:bodyPr/>
                    <a:lstStyle/>
                    <a:p>
                      <a:endParaRPr lang="cs-CZ"/>
                    </a:p>
                  </a:txBody>
                  <a:tcPr/>
                </a:tc>
                <a:tc hMerge="1" vMerge="1">
                  <a:txBody>
                    <a:bodyPr/>
                    <a:lstStyle/>
                    <a:p>
                      <a:endParaRPr lang="cs-CZ"/>
                    </a:p>
                  </a:txBody>
                  <a:tcPr/>
                </a:tc>
                <a:tc hMerge="1" vMerge="1">
                  <a:txBody>
                    <a:bodyPr/>
                    <a:lstStyle/>
                    <a:p>
                      <a:endParaRPr lang="cs-CZ"/>
                    </a:p>
                  </a:txBody>
                  <a:tcPr/>
                </a:tc>
              </a:tr>
              <a:tr h="360363">
                <a:tc gridSpan="2">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Jméno autora:</a:t>
                      </a:r>
                      <a:r>
                        <a:rPr kumimoji="0" lang="cs-CZ" sz="12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cs-CZ" sz="1200" b="0" i="0" u="none" strike="noStrike" cap="none" normalizeH="0" baseline="0" dirty="0" smtClean="0">
                          <a:ln>
                            <a:noFill/>
                          </a:ln>
                          <a:solidFill>
                            <a:schemeClr val="tx1"/>
                          </a:solidFill>
                          <a:effectLst/>
                          <a:latin typeface="Garamond" pitchFamily="18" charset="0"/>
                          <a:ea typeface="+mn-ea"/>
                          <a:cs typeface="Tahoma" pitchFamily="34" charset="0"/>
                        </a:rPr>
                        <a:t>Mgr. Jindřiška Chudáčková</a:t>
                      </a:r>
                      <a:endParaRPr kumimoji="0" lang="cs-CZ" sz="1200" b="0" i="0" u="none" strike="noStrike" cap="none" normalizeH="0" baseline="0" dirty="0" smtClean="0">
                        <a:ln>
                          <a:noFill/>
                        </a:ln>
                        <a:solidFill>
                          <a:schemeClr val="tx1"/>
                        </a:solidFill>
                        <a:effectLst/>
                        <a:latin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Datum tvorby:</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 listopad 2013</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3" vMerge="1">
                  <a:txBody>
                    <a:bodyPr/>
                    <a:lstStyle/>
                    <a:p>
                      <a:endParaRPr lang="cs-CZ"/>
                    </a:p>
                  </a:txBody>
                  <a:tcPr/>
                </a:tc>
                <a:tc hMerge="1" vMerge="1">
                  <a:txBody>
                    <a:bodyPr/>
                    <a:lstStyle/>
                    <a:p>
                      <a:endParaRPr lang="cs-CZ"/>
                    </a:p>
                  </a:txBody>
                  <a:tcPr/>
                </a:tc>
                <a:tc hMerge="1" vMerge="1">
                  <a:txBody>
                    <a:bodyPr/>
                    <a:lstStyle/>
                    <a:p>
                      <a:endParaRPr lang="cs-CZ"/>
                    </a:p>
                  </a:txBody>
                  <a:tcPr/>
                </a:tc>
              </a:tr>
              <a:tr h="684213">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Kód materiálu: OPVK_1.5_DUM_III/2_NJ1_CH0020</a:t>
                      </a:r>
                      <a:endParaRPr kumimoji="0" lang="cs-CZ" sz="1200" b="0" i="0" u="none" strike="noStrike" cap="none" normalizeH="0" baseline="0" dirty="0" smtClean="0">
                        <a:ln>
                          <a:noFill/>
                        </a:ln>
                        <a:solidFill>
                          <a:schemeClr val="tx1"/>
                        </a:solidFill>
                        <a:effectLst/>
                        <a:latin typeface="Garamond" pitchFamily="18" charset="0"/>
                        <a:ea typeface="Calibri" pitchFamily="34" charset="0"/>
                        <a:cs typeface="Times New Roman" pitchFamily="18" charset="0"/>
                      </a:endParaRPr>
                    </a:p>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Soubor: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 </a:t>
                      </a:r>
                      <a:r>
                        <a:rPr kumimoji="0" lang="cs-CZ" sz="1200" b="0" i="0" u="none" strike="noStrike" cap="none" normalizeH="0" baseline="0" dirty="0" smtClean="0">
                          <a:ln>
                            <a:noFill/>
                          </a:ln>
                          <a:solidFill>
                            <a:schemeClr val="tx1"/>
                          </a:solidFill>
                          <a:effectLst/>
                          <a:latin typeface="Garamond" pitchFamily="18" charset="0"/>
                          <a:ea typeface="+mn-ea"/>
                          <a:cs typeface="Tahoma" pitchFamily="34" charset="0"/>
                        </a:rPr>
                        <a:t>09</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Calibri" pitchFamily="34" charset="0"/>
                        </a:rPr>
                        <a:t>VYSTUPY</a:t>
                      </a:r>
                      <a:r>
                        <a:rPr kumimoji="0" lang="en-US" sz="1200" b="0" i="0" u="none" strike="noStrike" cap="none" normalizeH="0" baseline="0" dirty="0" smtClean="0">
                          <a:ln>
                            <a:noFill/>
                          </a:ln>
                          <a:solidFill>
                            <a:schemeClr val="tx1"/>
                          </a:solidFill>
                          <a:effectLst/>
                          <a:latin typeface="Garamond" pitchFamily="18" charset="0"/>
                          <a:ea typeface="Calibri" pitchFamily="34" charset="0"/>
                          <a:cs typeface="Calibri" pitchFamily="34" charset="0"/>
                        </a:rPr>
                        <a:t>/</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Calibri" pitchFamily="34" charset="0"/>
                        </a:rPr>
                        <a:t>VY_32_INOVACE_NJ1_CH</a:t>
                      </a:r>
                      <a:r>
                        <a:rPr kumimoji="0" lang="cs-CZ" sz="1200" b="0" i="0" u="none" strike="noStrike" cap="none" normalizeH="0" baseline="0" dirty="0" smtClean="0">
                          <a:ln>
                            <a:noFill/>
                          </a:ln>
                          <a:solidFill>
                            <a:schemeClr val="tx1"/>
                          </a:solidFill>
                          <a:effectLst/>
                          <a:latin typeface="Garamond" pitchFamily="18" charset="0"/>
                          <a:cs typeface="Tahoma" pitchFamily="34" charset="0"/>
                        </a:rPr>
                        <a:t>0020</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3" vMerge="1">
                  <a:txBody>
                    <a:bodyPr/>
                    <a:lstStyle/>
                    <a:p>
                      <a:endParaRPr lang="cs-CZ"/>
                    </a:p>
                  </a:txBody>
                  <a:tcPr/>
                </a:tc>
                <a:tc hMerge="1" vMerge="1">
                  <a:txBody>
                    <a:bodyPr/>
                    <a:lstStyle/>
                    <a:p>
                      <a:endParaRPr lang="cs-CZ"/>
                    </a:p>
                  </a:txBody>
                  <a:tcPr/>
                </a:tc>
                <a:tc hMerge="1" vMerge="1">
                  <a:txBody>
                    <a:bodyPr/>
                    <a:lstStyle/>
                    <a:p>
                      <a:endParaRPr lang="cs-CZ"/>
                    </a:p>
                  </a:txBody>
                  <a:tcPr/>
                </a:tc>
              </a:tr>
              <a:tr h="1728788">
                <a:tc gridSpan="6">
                  <a:txBody>
                    <a:bodyPr/>
                    <a:lstStyle/>
                    <a:p>
                      <a:pPr marL="0" marR="0" lvl="0" indent="120650" algn="l" defTabSz="914400" rtl="0" eaLnBrk="1" fontAlgn="base" latinLnBrk="0" hangingPunct="1">
                        <a:lnSpc>
                          <a:spcPct val="115000"/>
                        </a:lnSpc>
                        <a:spcBef>
                          <a:spcPct val="0"/>
                        </a:spcBef>
                        <a:spcAft>
                          <a:spcPts val="1000"/>
                        </a:spcAft>
                        <a:buClrTx/>
                        <a:buSzTx/>
                        <a:buFontTx/>
                        <a:buNone/>
                        <a:tabLst/>
                        <a:defRPr/>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Anotace</a:t>
                      </a: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 </a:t>
                      </a:r>
                      <a:r>
                        <a:rPr kumimoji="0" lang="cs-CZ" sz="1200" b="0" i="0" u="none" strike="noStrike" cap="none" normalizeH="0" baseline="0" dirty="0" err="1" smtClean="0">
                          <a:ln>
                            <a:noFill/>
                          </a:ln>
                          <a:solidFill>
                            <a:schemeClr val="tx1"/>
                          </a:solidFill>
                          <a:effectLst/>
                          <a:latin typeface="Garamond" pitchFamily="18" charset="0"/>
                          <a:cs typeface="Arial" charset="0"/>
                        </a:rPr>
                        <a:t>Europäische</a:t>
                      </a:r>
                      <a:r>
                        <a:rPr kumimoji="0" lang="cs-CZ" sz="1200" b="0" i="0" u="none" strike="noStrike" cap="none" normalizeH="0" baseline="0" dirty="0" smtClean="0">
                          <a:ln>
                            <a:noFill/>
                          </a:ln>
                          <a:solidFill>
                            <a:schemeClr val="tx1"/>
                          </a:solidFill>
                          <a:effectLst/>
                          <a:latin typeface="Garamond" pitchFamily="18" charset="0"/>
                          <a:cs typeface="Arial" charset="0"/>
                        </a:rPr>
                        <a:t> Union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Příprava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k ústní části maturitní zkoušky</a:t>
                      </a:r>
                    </a:p>
                    <a:p>
                      <a:pPr marL="0" marR="0" lvl="0" indent="120650" algn="l" defTabSz="914400" rtl="0" eaLnBrk="1" fontAlgn="base" latinLnBrk="0" hangingPunct="1">
                        <a:lnSpc>
                          <a:spcPct val="115000"/>
                        </a:lnSpc>
                        <a:spcBef>
                          <a:spcPct val="0"/>
                        </a:spcBef>
                        <a:spcAft>
                          <a:spcPts val="1000"/>
                        </a:spcAft>
                        <a:buClrTx/>
                        <a:buSzTx/>
                        <a:buFontTx/>
                        <a:buNone/>
                        <a:tabLst/>
                      </a:pP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04664"/>
            <a:ext cx="7772400" cy="1584176"/>
          </a:xfrm>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err="1" smtClean="0"/>
              <a:t>Europäische</a:t>
            </a:r>
            <a:r>
              <a:rPr lang="cs-CZ" dirty="0" smtClean="0"/>
              <a:t> Union</a:t>
            </a:r>
            <a:endParaRPr lang="cs-CZ" dirty="0"/>
          </a:p>
        </p:txBody>
      </p:sp>
      <p:sp>
        <p:nvSpPr>
          <p:cNvPr id="3" name="Podnadpis 2"/>
          <p:cNvSpPr>
            <a:spLocks noGrp="1"/>
          </p:cNvSpPr>
          <p:nvPr>
            <p:ph type="subTitle" idx="1"/>
          </p:nvPr>
        </p:nvSpPr>
        <p:spPr>
          <a:xfrm>
            <a:off x="1371600" y="3212976"/>
            <a:ext cx="6400800" cy="2425824"/>
          </a:xfrm>
        </p:spPr>
        <p:txBody>
          <a:bodyPr>
            <a:normAutofit fontScale="85000" lnSpcReduction="10000"/>
          </a:bodyPr>
          <a:lstStyle/>
          <a:p>
            <a:r>
              <a:rPr lang="de-DE" dirty="0" smtClean="0"/>
              <a:t>Die </a:t>
            </a:r>
            <a:r>
              <a:rPr lang="de-DE" dirty="0" smtClean="0">
                <a:hlinkClick r:id="rId2" tooltip="Geschichte der Europäischen Union"/>
              </a:rPr>
              <a:t>Anfänge der EU</a:t>
            </a:r>
            <a:r>
              <a:rPr lang="de-DE" dirty="0" smtClean="0"/>
              <a:t> gehen auf die 1950er Jahre zurück, als zunächst sechs Staaten die </a:t>
            </a:r>
            <a:r>
              <a:rPr lang="de-DE" dirty="0" smtClean="0">
                <a:hlinkClick r:id="rId3" tooltip="Europäische Gemeinschaften"/>
              </a:rPr>
              <a:t>Europäischen Gemeinschaften</a:t>
            </a:r>
            <a:r>
              <a:rPr lang="de-DE" dirty="0" smtClean="0"/>
              <a:t> gründeten.  Mit dem </a:t>
            </a:r>
            <a:r>
              <a:rPr lang="de-DE" dirty="0" smtClean="0">
                <a:hlinkClick r:id="rId4" tooltip="Vertrag von Maastricht"/>
              </a:rPr>
              <a:t>Vertrag von Maastricht</a:t>
            </a:r>
            <a:r>
              <a:rPr lang="de-DE" dirty="0" smtClean="0"/>
              <a:t> gründeten die EG-Mitgliedstaaten 1992 die Europäische Union</a:t>
            </a:r>
            <a:r>
              <a:rPr lang="cs-CZ" dirty="0" smtClean="0"/>
              <a:t>.</a:t>
            </a:r>
            <a:endParaRPr lang="cs-CZ" dirty="0"/>
          </a:p>
        </p:txBody>
      </p:sp>
      <p:pic>
        <p:nvPicPr>
          <p:cNvPr id="4" name="Picture 2"/>
          <p:cNvPicPr>
            <a:picLocks noChangeAspect="1" noChangeArrowheads="1"/>
          </p:cNvPicPr>
          <p:nvPr/>
        </p:nvPicPr>
        <p:blipFill>
          <a:blip r:embed="rId5" cstate="print"/>
          <a:srcRect/>
          <a:stretch>
            <a:fillRect/>
          </a:stretch>
        </p:blipFill>
        <p:spPr bwMode="auto">
          <a:xfrm>
            <a:off x="3565690" y="2060849"/>
            <a:ext cx="1645055" cy="1105920"/>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smtClean="0"/>
              <a:t>Der </a:t>
            </a:r>
            <a:r>
              <a:rPr lang="cs-CZ" dirty="0" err="1" smtClean="0"/>
              <a:t>Europatag</a:t>
            </a:r>
            <a:endParaRPr lang="cs-CZ" dirty="0"/>
          </a:p>
        </p:txBody>
      </p:sp>
      <p:sp>
        <p:nvSpPr>
          <p:cNvPr id="3" name="Zástupný symbol pro obsah 2"/>
          <p:cNvSpPr>
            <a:spLocks noGrp="1"/>
          </p:cNvSpPr>
          <p:nvPr>
            <p:ph idx="1"/>
          </p:nvPr>
        </p:nvSpPr>
        <p:spPr/>
        <p:txBody>
          <a:bodyPr>
            <a:normAutofit fontScale="77500" lnSpcReduction="20000"/>
          </a:bodyPr>
          <a:lstStyle/>
          <a:p>
            <a:r>
              <a:rPr lang="de-DE" dirty="0" smtClean="0"/>
              <a:t>Am Europatag (9. Mai) werden Frieden und Einheit in Europa gefeiert. Es ist der Tag der historischen </a:t>
            </a:r>
            <a:r>
              <a:rPr lang="de-DE" dirty="0" smtClean="0">
                <a:hlinkClick r:id="rId2" tooltip="Schuman-Erklärung"/>
              </a:rPr>
              <a:t>Schuman-Erklärung</a:t>
            </a:r>
            <a:r>
              <a:rPr lang="de-DE" dirty="0" smtClean="0"/>
              <a:t>. Im Jahr 1950 hielt der französische Außenminister Robert Schuman an diesem Tag in Paris eine Rede, in der er seine Vision einer neuen Art der politischen Zusammenarbeit in Europa vorstellte – eine Zusammenarbeit, die Kriege zwischen den europäischen Nationen unvorstellbar machen würde. </a:t>
            </a:r>
          </a:p>
          <a:p>
            <a:r>
              <a:rPr lang="de-DE" dirty="0" smtClean="0"/>
              <a:t>Seine Idee war die Schaffung einer überstaatlichen europäischen Institution zur Verwaltung und Zusammenlegung der Kohle- und Stahlproduktion. Knapp ein Jahr später wurde eine solche Institution eingerichtet. Robert </a:t>
            </a:r>
            <a:r>
              <a:rPr lang="de-DE" dirty="0" err="1" smtClean="0"/>
              <a:t>Schumans</a:t>
            </a:r>
            <a:r>
              <a:rPr lang="de-DE" dirty="0" smtClean="0"/>
              <a:t> Vorschlag gilt als Grundstein der heutigen Europäischen Union.</a:t>
            </a:r>
          </a:p>
          <a:p>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err="1" smtClean="0"/>
              <a:t>Das</a:t>
            </a:r>
            <a:r>
              <a:rPr lang="cs-CZ" dirty="0" smtClean="0"/>
              <a:t> Motto der EU</a:t>
            </a:r>
            <a:endParaRPr lang="cs-CZ" dirty="0"/>
          </a:p>
        </p:txBody>
      </p:sp>
      <p:sp>
        <p:nvSpPr>
          <p:cNvPr id="3" name="Zástupný symbol pro obsah 2"/>
          <p:cNvSpPr>
            <a:spLocks noGrp="1"/>
          </p:cNvSpPr>
          <p:nvPr>
            <p:ph idx="1"/>
          </p:nvPr>
        </p:nvSpPr>
        <p:spPr/>
        <p:txBody>
          <a:bodyPr>
            <a:normAutofit/>
          </a:bodyPr>
          <a:lstStyle/>
          <a:p>
            <a:r>
              <a:rPr lang="de-DE" sz="2800" dirty="0" smtClean="0"/>
              <a:t>In Vielfalt geeint“ – so lautet seit dem Jahr 2000 das Motto der Europäischen Union.</a:t>
            </a:r>
          </a:p>
          <a:p>
            <a:r>
              <a:rPr lang="de-DE" sz="2800" dirty="0" smtClean="0"/>
              <a:t>Das Motto bringt zum Ausdruck, dass sich die Europäer in der EU zusammengeschlossen haben, um sich gemeinsam für Frieden und Wohlstand einzusetzen, und dass gleichzeitig die vielen verschiedenen europäischen Kulturen, Traditionen und Sprachen den gesamten Kontinent bereichern.</a:t>
            </a:r>
          </a:p>
          <a:p>
            <a:endParaRPr lang="cs-CZ"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smtClean="0"/>
              <a:t>Die </a:t>
            </a:r>
            <a:r>
              <a:rPr lang="cs-CZ" dirty="0" err="1" smtClean="0"/>
              <a:t>Flagge</a:t>
            </a:r>
            <a:r>
              <a:rPr lang="cs-CZ" dirty="0" smtClean="0"/>
              <a:t> der </a:t>
            </a:r>
            <a:r>
              <a:rPr lang="cs-CZ" dirty="0" err="1" smtClean="0"/>
              <a:t>Europäischen</a:t>
            </a:r>
            <a:r>
              <a:rPr lang="cs-CZ" dirty="0" smtClean="0"/>
              <a:t> Union</a:t>
            </a:r>
            <a:endParaRPr lang="cs-CZ" dirty="0"/>
          </a:p>
        </p:txBody>
      </p:sp>
      <p:sp>
        <p:nvSpPr>
          <p:cNvPr id="3" name="Zástupný symbol pro obsah 2"/>
          <p:cNvSpPr>
            <a:spLocks noGrp="1"/>
          </p:cNvSpPr>
          <p:nvPr>
            <p:ph idx="1"/>
          </p:nvPr>
        </p:nvSpPr>
        <p:spPr/>
        <p:txBody>
          <a:bodyPr>
            <a:normAutofit fontScale="85000" lnSpcReduction="10000"/>
          </a:bodyPr>
          <a:lstStyle/>
          <a:p>
            <a:r>
              <a:rPr lang="de-DE" dirty="0" smtClean="0"/>
              <a:t>Die Flagge der Europäischen Union ist nicht nur ein Symbol für die EU, sie steht auch im weiteren Sinne für die Einheit und Identität Europas. </a:t>
            </a:r>
          </a:p>
          <a:p>
            <a:r>
              <a:rPr lang="de-DE" dirty="0" smtClean="0"/>
              <a:t>Die Flagge der Europäischen Union zeigt einen Kreis aus zwölf goldenen Sternen auf blauem Hintergrund. Die Sterne stehen für die Werte Einheit, Solidarität und Harmonie zwischen den Völkern Europas.</a:t>
            </a:r>
          </a:p>
          <a:p>
            <a:r>
              <a:rPr lang="de-DE" dirty="0" smtClean="0"/>
              <a:t>Auch der Kreis hat eine Bedeutung – er ist ein Symbol für die Einheit. Die Zahl der Sterne hat jedoch nichts mit der Anzahl der Mitgliedstaaten zu tun. </a:t>
            </a:r>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cs-CZ" dirty="0" smtClean="0"/>
              <a:t>Die Hymne der </a:t>
            </a:r>
            <a:r>
              <a:rPr lang="cs-CZ" dirty="0" err="1" smtClean="0"/>
              <a:t>Europäischen</a:t>
            </a:r>
            <a:r>
              <a:rPr lang="cs-CZ" dirty="0" smtClean="0"/>
              <a:t> Union</a:t>
            </a:r>
            <a:endParaRPr lang="cs-CZ" dirty="0"/>
          </a:p>
        </p:txBody>
      </p:sp>
      <p:sp>
        <p:nvSpPr>
          <p:cNvPr id="3" name="Zástupný symbol pro obsah 2"/>
          <p:cNvSpPr>
            <a:spLocks noGrp="1"/>
          </p:cNvSpPr>
          <p:nvPr>
            <p:ph idx="1"/>
          </p:nvPr>
        </p:nvSpPr>
        <p:spPr/>
        <p:txBody>
          <a:bodyPr/>
          <a:lstStyle/>
          <a:p>
            <a:r>
              <a:rPr lang="de-DE" dirty="0" smtClean="0"/>
              <a:t>Die Melodie der Hymne der Europäischen Union stammt aus der Neunten Symphonie, die Ludwig van Beethoven im Jahr 1823 als Vertonung der von Friedrich Schiller 1785 verfassten „Ode an die Freude“ komponierte.</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txBody>
          <a:bodyPr>
            <a:normAutofit/>
          </a:bodyPr>
          <a:lstStyle/>
          <a:p>
            <a:r>
              <a:rPr lang="cs-CZ" sz="2400" dirty="0" smtClean="0"/>
              <a:t>Ode </a:t>
            </a:r>
            <a:r>
              <a:rPr lang="cs-CZ" sz="2400" dirty="0" err="1" smtClean="0"/>
              <a:t>an</a:t>
            </a:r>
            <a:r>
              <a:rPr lang="cs-CZ" sz="2400" dirty="0" smtClean="0"/>
              <a:t> </a:t>
            </a:r>
            <a:r>
              <a:rPr lang="cs-CZ" sz="2400" dirty="0" err="1" smtClean="0"/>
              <a:t>die</a:t>
            </a:r>
            <a:r>
              <a:rPr lang="cs-CZ" sz="2400" dirty="0" smtClean="0"/>
              <a:t> </a:t>
            </a:r>
            <a:r>
              <a:rPr lang="cs-CZ" sz="2400" dirty="0" err="1" smtClean="0"/>
              <a:t>Freude</a:t>
            </a:r>
            <a:r>
              <a:rPr lang="cs-CZ" sz="2400" dirty="0" smtClean="0"/>
              <a:t> – </a:t>
            </a:r>
            <a:r>
              <a:rPr lang="cs-CZ" sz="2400" dirty="0" err="1" smtClean="0"/>
              <a:t>Ergänzen</a:t>
            </a:r>
            <a:r>
              <a:rPr lang="cs-CZ" sz="2400" dirty="0" smtClean="0"/>
              <a:t> </a:t>
            </a:r>
            <a:r>
              <a:rPr lang="cs-CZ" sz="2400" dirty="0" err="1" smtClean="0"/>
              <a:t>Sie</a:t>
            </a:r>
            <a:r>
              <a:rPr lang="cs-CZ" sz="2400" dirty="0" smtClean="0"/>
              <a:t> </a:t>
            </a:r>
            <a:r>
              <a:rPr lang="cs-CZ" sz="2400" dirty="0" err="1" smtClean="0"/>
              <a:t>die</a:t>
            </a:r>
            <a:r>
              <a:rPr lang="cs-CZ" sz="2400" dirty="0" smtClean="0"/>
              <a:t> </a:t>
            </a:r>
            <a:r>
              <a:rPr lang="cs-CZ" sz="2400" dirty="0" err="1" smtClean="0"/>
              <a:t>fehlenden</a:t>
            </a:r>
            <a:r>
              <a:rPr lang="cs-CZ" sz="2400" dirty="0" smtClean="0"/>
              <a:t> </a:t>
            </a:r>
            <a:r>
              <a:rPr lang="cs-CZ" sz="2400" dirty="0" err="1" smtClean="0"/>
              <a:t>Wörter</a:t>
            </a:r>
            <a:r>
              <a:rPr lang="cs-CZ" sz="2400" dirty="0" smtClean="0"/>
              <a:t>.</a:t>
            </a:r>
            <a:endParaRPr lang="cs-CZ" sz="2400" dirty="0"/>
          </a:p>
        </p:txBody>
      </p:sp>
      <p:sp>
        <p:nvSpPr>
          <p:cNvPr id="3" name="Zástupný symbol pro obsah 2"/>
          <p:cNvSpPr>
            <a:spLocks noGrp="1"/>
          </p:cNvSpPr>
          <p:nvPr>
            <p:ph idx="1"/>
          </p:nvPr>
        </p:nvSpPr>
        <p:spPr>
          <a:xfrm>
            <a:off x="457200" y="908720"/>
            <a:ext cx="8229600" cy="5688632"/>
          </a:xfrm>
        </p:spPr>
        <p:txBody>
          <a:bodyPr>
            <a:normAutofit lnSpcReduction="10000"/>
          </a:bodyPr>
          <a:lstStyle/>
          <a:p>
            <a:pPr>
              <a:buNone/>
            </a:pPr>
            <a:r>
              <a:rPr lang="cs-CZ" sz="1800" dirty="0" smtClean="0"/>
              <a:t>O </a:t>
            </a:r>
            <a:r>
              <a:rPr lang="cs-CZ" sz="1800" dirty="0" err="1" smtClean="0"/>
              <a:t>Freude</a:t>
            </a:r>
            <a:r>
              <a:rPr lang="cs-CZ" sz="1800" dirty="0" smtClean="0"/>
              <a:t>, </a:t>
            </a:r>
            <a:r>
              <a:rPr lang="cs-CZ" sz="1800" dirty="0" err="1" smtClean="0"/>
              <a:t>nicht</a:t>
            </a:r>
            <a:r>
              <a:rPr lang="cs-CZ" sz="1800" dirty="0" smtClean="0"/>
              <a:t> </a:t>
            </a:r>
            <a:r>
              <a:rPr lang="cs-CZ" sz="1800" dirty="0" err="1" smtClean="0"/>
              <a:t>diese</a:t>
            </a:r>
            <a:r>
              <a:rPr lang="cs-CZ" sz="1800" dirty="0" smtClean="0"/>
              <a:t> …………!</a:t>
            </a:r>
          </a:p>
          <a:p>
            <a:pPr>
              <a:buNone/>
            </a:pPr>
            <a:r>
              <a:rPr lang="cs-CZ" sz="2000" dirty="0" err="1" smtClean="0"/>
              <a:t>Sondern</a:t>
            </a:r>
            <a:r>
              <a:rPr lang="cs-CZ" sz="1800" dirty="0" smtClean="0"/>
              <a:t> </a:t>
            </a:r>
            <a:r>
              <a:rPr lang="cs-CZ" sz="1800" dirty="0" err="1" smtClean="0"/>
              <a:t>lasst</a:t>
            </a:r>
            <a:r>
              <a:rPr lang="cs-CZ" sz="1800" dirty="0" smtClean="0"/>
              <a:t> </a:t>
            </a:r>
            <a:r>
              <a:rPr lang="cs-CZ" sz="1800" dirty="0" err="1" smtClean="0"/>
              <a:t>uns</a:t>
            </a:r>
            <a:r>
              <a:rPr lang="cs-CZ" sz="1800" dirty="0" smtClean="0"/>
              <a:t> </a:t>
            </a:r>
            <a:r>
              <a:rPr lang="cs-CZ" sz="1800" dirty="0" err="1" smtClean="0"/>
              <a:t>angenehmere</a:t>
            </a:r>
            <a:r>
              <a:rPr lang="cs-CZ" sz="1800" dirty="0" smtClean="0"/>
              <a:t> </a:t>
            </a:r>
          </a:p>
          <a:p>
            <a:pPr>
              <a:buNone/>
            </a:pPr>
            <a:r>
              <a:rPr lang="cs-CZ" sz="1800" dirty="0" err="1" smtClean="0"/>
              <a:t>Anstimmen</a:t>
            </a:r>
            <a:r>
              <a:rPr lang="cs-CZ" sz="1800" dirty="0" smtClean="0"/>
              <a:t> </a:t>
            </a:r>
            <a:r>
              <a:rPr lang="cs-CZ" sz="1800" dirty="0" err="1" smtClean="0"/>
              <a:t>und</a:t>
            </a:r>
            <a:r>
              <a:rPr lang="cs-CZ" sz="1800" dirty="0" smtClean="0"/>
              <a:t> </a:t>
            </a:r>
            <a:r>
              <a:rPr lang="cs-CZ" sz="1800" dirty="0" err="1" smtClean="0"/>
              <a:t>freudenvollere</a:t>
            </a:r>
            <a:r>
              <a:rPr lang="cs-CZ" sz="1800" dirty="0" smtClean="0"/>
              <a:t>.</a:t>
            </a:r>
          </a:p>
          <a:p>
            <a:pPr>
              <a:buNone/>
            </a:pPr>
            <a:r>
              <a:rPr lang="cs-CZ" sz="1800" dirty="0" err="1" smtClean="0"/>
              <a:t>Freude</a:t>
            </a:r>
            <a:r>
              <a:rPr lang="cs-CZ" sz="1800" dirty="0" smtClean="0"/>
              <a:t>! </a:t>
            </a:r>
            <a:r>
              <a:rPr lang="cs-CZ" sz="1800" dirty="0" err="1" smtClean="0"/>
              <a:t>Freude</a:t>
            </a:r>
            <a:r>
              <a:rPr lang="cs-CZ" sz="1800" dirty="0" smtClean="0"/>
              <a:t>!</a:t>
            </a:r>
          </a:p>
          <a:p>
            <a:pPr>
              <a:buNone/>
            </a:pPr>
            <a:endParaRPr lang="cs-CZ" sz="1800" dirty="0" smtClean="0"/>
          </a:p>
          <a:p>
            <a:pPr>
              <a:buNone/>
            </a:pPr>
            <a:r>
              <a:rPr lang="cs-CZ" sz="1800" dirty="0" err="1" smtClean="0"/>
              <a:t>Freude</a:t>
            </a:r>
            <a:r>
              <a:rPr lang="cs-CZ" sz="1800" dirty="0" smtClean="0"/>
              <a:t>, </a:t>
            </a:r>
            <a:r>
              <a:rPr lang="cs-CZ" sz="1800" dirty="0" err="1" smtClean="0"/>
              <a:t>schoner</a:t>
            </a:r>
            <a:r>
              <a:rPr lang="cs-CZ" sz="1800" dirty="0" smtClean="0"/>
              <a:t> </a:t>
            </a:r>
            <a:r>
              <a:rPr lang="cs-CZ" sz="1800" dirty="0" err="1" smtClean="0"/>
              <a:t>Götterfunken</a:t>
            </a:r>
            <a:r>
              <a:rPr lang="cs-CZ" sz="1800" dirty="0" smtClean="0"/>
              <a:t>,</a:t>
            </a:r>
          </a:p>
          <a:p>
            <a:pPr>
              <a:buNone/>
            </a:pPr>
            <a:r>
              <a:rPr lang="cs-CZ" sz="1800" dirty="0" smtClean="0"/>
              <a:t>……………. </a:t>
            </a:r>
            <a:r>
              <a:rPr lang="cs-CZ" sz="1800" dirty="0" err="1" smtClean="0"/>
              <a:t>aus</a:t>
            </a:r>
            <a:r>
              <a:rPr lang="cs-CZ" sz="1800" dirty="0" smtClean="0"/>
              <a:t> Elysium,</a:t>
            </a:r>
          </a:p>
          <a:p>
            <a:pPr>
              <a:buNone/>
            </a:pPr>
            <a:r>
              <a:rPr lang="cs-CZ" sz="1800" dirty="0" err="1" smtClean="0"/>
              <a:t>Wir</a:t>
            </a:r>
            <a:r>
              <a:rPr lang="cs-CZ" sz="1800" dirty="0" smtClean="0"/>
              <a:t> </a:t>
            </a:r>
            <a:r>
              <a:rPr lang="cs-CZ" sz="1800" dirty="0" err="1" smtClean="0"/>
              <a:t>betreten</a:t>
            </a:r>
            <a:r>
              <a:rPr lang="cs-CZ" sz="1800" dirty="0" smtClean="0"/>
              <a:t> </a:t>
            </a:r>
            <a:r>
              <a:rPr lang="cs-CZ" sz="1800" dirty="0" err="1" smtClean="0"/>
              <a:t>feuertrunken</a:t>
            </a:r>
            <a:r>
              <a:rPr lang="cs-CZ" sz="1800" dirty="0" smtClean="0"/>
              <a:t>,</a:t>
            </a:r>
          </a:p>
          <a:p>
            <a:pPr>
              <a:buNone/>
            </a:pPr>
            <a:r>
              <a:rPr lang="cs-CZ" sz="1800" dirty="0" err="1" smtClean="0"/>
              <a:t>Himmlische</a:t>
            </a:r>
            <a:r>
              <a:rPr lang="cs-CZ" sz="1800" dirty="0" smtClean="0"/>
              <a:t>, </a:t>
            </a:r>
            <a:r>
              <a:rPr lang="cs-CZ" sz="1800" dirty="0" err="1" smtClean="0"/>
              <a:t>dein</a:t>
            </a:r>
            <a:r>
              <a:rPr lang="cs-CZ" sz="1800" dirty="0" smtClean="0"/>
              <a:t> </a:t>
            </a:r>
            <a:r>
              <a:rPr lang="cs-CZ" sz="1800" dirty="0" err="1" smtClean="0"/>
              <a:t>Heilithum</a:t>
            </a:r>
            <a:r>
              <a:rPr lang="cs-CZ" sz="1800" dirty="0" smtClean="0"/>
              <a:t>!</a:t>
            </a:r>
          </a:p>
          <a:p>
            <a:pPr>
              <a:buNone/>
            </a:pPr>
            <a:r>
              <a:rPr lang="cs-CZ" sz="1800" dirty="0" err="1" smtClean="0"/>
              <a:t>Deine</a:t>
            </a:r>
            <a:r>
              <a:rPr lang="cs-CZ" sz="1800" dirty="0" smtClean="0"/>
              <a:t> …………… </a:t>
            </a:r>
            <a:r>
              <a:rPr lang="cs-CZ" sz="1800" dirty="0" err="1" smtClean="0"/>
              <a:t>binden</a:t>
            </a:r>
            <a:r>
              <a:rPr lang="cs-CZ" sz="1800" dirty="0" smtClean="0"/>
              <a:t> </a:t>
            </a:r>
            <a:r>
              <a:rPr lang="cs-CZ" sz="1800" dirty="0" err="1" smtClean="0"/>
              <a:t>wieder</a:t>
            </a:r>
            <a:endParaRPr lang="cs-CZ" sz="1800" dirty="0" smtClean="0"/>
          </a:p>
          <a:p>
            <a:pPr>
              <a:buNone/>
            </a:pPr>
            <a:r>
              <a:rPr lang="cs-CZ" sz="1800" dirty="0" err="1" smtClean="0"/>
              <a:t>Was</a:t>
            </a:r>
            <a:r>
              <a:rPr lang="cs-CZ" sz="1800" dirty="0" smtClean="0"/>
              <a:t> </a:t>
            </a:r>
            <a:r>
              <a:rPr lang="cs-CZ" sz="1800" dirty="0" err="1" smtClean="0"/>
              <a:t>die</a:t>
            </a:r>
            <a:r>
              <a:rPr lang="cs-CZ" sz="1800" dirty="0" smtClean="0"/>
              <a:t> Mode </a:t>
            </a:r>
            <a:r>
              <a:rPr lang="cs-CZ" sz="1800" dirty="0" err="1" smtClean="0"/>
              <a:t>streng</a:t>
            </a:r>
            <a:r>
              <a:rPr lang="cs-CZ" sz="1800" dirty="0" smtClean="0"/>
              <a:t> </a:t>
            </a:r>
            <a:r>
              <a:rPr lang="cs-CZ" sz="1800" dirty="0" err="1" smtClean="0"/>
              <a:t>geteilt</a:t>
            </a:r>
            <a:r>
              <a:rPr lang="cs-CZ" sz="1800" dirty="0" smtClean="0"/>
              <a:t>,</a:t>
            </a:r>
          </a:p>
          <a:p>
            <a:pPr>
              <a:buNone/>
            </a:pPr>
            <a:r>
              <a:rPr lang="cs-CZ" sz="1800" dirty="0" err="1" smtClean="0"/>
              <a:t>Alle</a:t>
            </a:r>
            <a:r>
              <a:rPr lang="cs-CZ" sz="1800" dirty="0" smtClean="0"/>
              <a:t> </a:t>
            </a:r>
            <a:r>
              <a:rPr lang="cs-CZ" sz="1800" dirty="0" err="1" smtClean="0"/>
              <a:t>Menschen</a:t>
            </a:r>
            <a:r>
              <a:rPr lang="cs-CZ" sz="1800" dirty="0" smtClean="0"/>
              <a:t> </a:t>
            </a:r>
            <a:r>
              <a:rPr lang="cs-CZ" sz="1800" dirty="0" err="1" smtClean="0"/>
              <a:t>werden</a:t>
            </a:r>
            <a:r>
              <a:rPr lang="cs-CZ" sz="1800" dirty="0" smtClean="0"/>
              <a:t> ………....,</a:t>
            </a:r>
          </a:p>
          <a:p>
            <a:pPr>
              <a:buNone/>
            </a:pPr>
            <a:r>
              <a:rPr lang="cs-CZ" sz="1800" dirty="0" err="1" smtClean="0"/>
              <a:t>Wo</a:t>
            </a:r>
            <a:r>
              <a:rPr lang="cs-CZ" sz="1800" dirty="0" smtClean="0"/>
              <a:t> </a:t>
            </a:r>
            <a:r>
              <a:rPr lang="cs-CZ" sz="1800" dirty="0" err="1" smtClean="0"/>
              <a:t>dein</a:t>
            </a:r>
            <a:r>
              <a:rPr lang="cs-CZ" sz="1800" dirty="0" smtClean="0"/>
              <a:t> </a:t>
            </a:r>
            <a:r>
              <a:rPr lang="cs-CZ" sz="1800" dirty="0" err="1" smtClean="0"/>
              <a:t>sanfter</a:t>
            </a:r>
            <a:r>
              <a:rPr lang="cs-CZ" sz="1800" dirty="0" smtClean="0"/>
              <a:t> </a:t>
            </a:r>
            <a:r>
              <a:rPr lang="cs-CZ" sz="1800" dirty="0" err="1" smtClean="0"/>
              <a:t>Flügel</a:t>
            </a:r>
            <a:r>
              <a:rPr lang="cs-CZ" sz="1800" dirty="0" smtClean="0"/>
              <a:t> </a:t>
            </a:r>
            <a:r>
              <a:rPr lang="cs-CZ" sz="1800" dirty="0" err="1" smtClean="0"/>
              <a:t>weilt</a:t>
            </a:r>
            <a:r>
              <a:rPr lang="cs-CZ" sz="1800" dirty="0" smtClean="0"/>
              <a:t>.</a:t>
            </a:r>
          </a:p>
          <a:p>
            <a:pPr>
              <a:buNone/>
            </a:pPr>
            <a:endParaRPr lang="cs-CZ" sz="1800" dirty="0" smtClean="0"/>
          </a:p>
          <a:p>
            <a:pPr>
              <a:buNone/>
            </a:pPr>
            <a:r>
              <a:rPr lang="cs-CZ" sz="1800" dirty="0" err="1" smtClean="0"/>
              <a:t>Wem</a:t>
            </a:r>
            <a:r>
              <a:rPr lang="cs-CZ" sz="1800" dirty="0" smtClean="0"/>
              <a:t> der </a:t>
            </a:r>
            <a:r>
              <a:rPr lang="cs-CZ" sz="1800" dirty="0" err="1" smtClean="0"/>
              <a:t>große</a:t>
            </a:r>
            <a:r>
              <a:rPr lang="cs-CZ" sz="1800" dirty="0" smtClean="0"/>
              <a:t> </a:t>
            </a:r>
            <a:r>
              <a:rPr lang="cs-CZ" sz="1800" dirty="0" err="1" smtClean="0"/>
              <a:t>Wurf</a:t>
            </a:r>
            <a:r>
              <a:rPr lang="cs-CZ" sz="1800" dirty="0" smtClean="0"/>
              <a:t> </a:t>
            </a:r>
            <a:r>
              <a:rPr lang="cs-CZ" sz="1800" dirty="0" err="1" smtClean="0"/>
              <a:t>gelungen</a:t>
            </a:r>
            <a:r>
              <a:rPr lang="cs-CZ" sz="1800" dirty="0" smtClean="0"/>
              <a:t>,</a:t>
            </a:r>
          </a:p>
          <a:p>
            <a:pPr>
              <a:buNone/>
            </a:pPr>
            <a:r>
              <a:rPr lang="cs-CZ" sz="1800" dirty="0" err="1" smtClean="0"/>
              <a:t>Eines</a:t>
            </a:r>
            <a:r>
              <a:rPr lang="cs-CZ" sz="1800" dirty="0" smtClean="0"/>
              <a:t> </a:t>
            </a:r>
            <a:r>
              <a:rPr lang="cs-CZ" sz="1800" dirty="0" err="1" smtClean="0"/>
              <a:t>Freundes</a:t>
            </a:r>
            <a:r>
              <a:rPr lang="cs-CZ" sz="1800" dirty="0" smtClean="0"/>
              <a:t> ………….  </a:t>
            </a:r>
            <a:r>
              <a:rPr lang="cs-CZ" sz="1800" dirty="0" err="1" smtClean="0"/>
              <a:t>zu</a:t>
            </a:r>
            <a:r>
              <a:rPr lang="cs-CZ" sz="1800" dirty="0" smtClean="0"/>
              <a:t> </a:t>
            </a:r>
            <a:r>
              <a:rPr lang="cs-CZ" sz="1800" dirty="0" err="1" smtClean="0"/>
              <a:t>sein</a:t>
            </a:r>
            <a:r>
              <a:rPr lang="cs-CZ" sz="1800" dirty="0" smtClean="0"/>
              <a:t>,</a:t>
            </a:r>
          </a:p>
          <a:p>
            <a:pPr>
              <a:buNone/>
            </a:pPr>
            <a:r>
              <a:rPr lang="cs-CZ" sz="1800" dirty="0" err="1" smtClean="0"/>
              <a:t>Wer</a:t>
            </a:r>
            <a:r>
              <a:rPr lang="cs-CZ" sz="1800" dirty="0" smtClean="0"/>
              <a:t> </a:t>
            </a:r>
            <a:r>
              <a:rPr lang="cs-CZ" sz="1800" dirty="0" err="1" smtClean="0"/>
              <a:t>ein</a:t>
            </a:r>
            <a:r>
              <a:rPr lang="cs-CZ" sz="1800" dirty="0" smtClean="0"/>
              <a:t> </a:t>
            </a:r>
            <a:r>
              <a:rPr lang="cs-CZ" sz="1800" dirty="0" err="1" smtClean="0"/>
              <a:t>holdes</a:t>
            </a:r>
            <a:r>
              <a:rPr lang="cs-CZ" sz="1800" dirty="0" smtClean="0"/>
              <a:t> </a:t>
            </a:r>
            <a:r>
              <a:rPr lang="cs-CZ" sz="1800" dirty="0" err="1" smtClean="0"/>
              <a:t>Weib</a:t>
            </a:r>
            <a:r>
              <a:rPr lang="cs-CZ" sz="1800" dirty="0" smtClean="0"/>
              <a:t> </a:t>
            </a:r>
            <a:r>
              <a:rPr lang="cs-CZ" sz="1800" dirty="0" err="1" smtClean="0"/>
              <a:t>errungen</a:t>
            </a:r>
            <a:r>
              <a:rPr lang="cs-CZ" sz="1800" dirty="0" smtClean="0"/>
              <a:t>,</a:t>
            </a:r>
          </a:p>
          <a:p>
            <a:pPr>
              <a:buNone/>
            </a:pPr>
            <a:r>
              <a:rPr lang="cs-CZ" sz="1800" dirty="0" err="1" smtClean="0"/>
              <a:t>Mische</a:t>
            </a:r>
            <a:r>
              <a:rPr lang="cs-CZ" sz="1800" dirty="0" smtClean="0"/>
              <a:t> </a:t>
            </a:r>
            <a:r>
              <a:rPr lang="cs-CZ" sz="1800" dirty="0" err="1" smtClean="0"/>
              <a:t>seinen</a:t>
            </a:r>
            <a:r>
              <a:rPr lang="cs-CZ" sz="1800" dirty="0" smtClean="0"/>
              <a:t> …………..  </a:t>
            </a:r>
            <a:r>
              <a:rPr lang="cs-CZ" sz="1800" dirty="0" err="1" smtClean="0"/>
              <a:t>ein</a:t>
            </a:r>
            <a:r>
              <a:rPr lang="cs-CZ" sz="1800" dirty="0" smtClean="0"/>
              <a:t>!</a:t>
            </a:r>
            <a:endParaRPr lang="cs-CZ"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txBody>
          <a:bodyPr>
            <a:normAutofit fontScale="90000"/>
          </a:bodyPr>
          <a:lstStyle/>
          <a:p>
            <a:r>
              <a:rPr lang="cs-CZ" dirty="0" smtClean="0"/>
              <a:t>Ode </a:t>
            </a:r>
            <a:r>
              <a:rPr lang="cs-CZ" dirty="0" err="1" smtClean="0"/>
              <a:t>an</a:t>
            </a:r>
            <a:r>
              <a:rPr lang="cs-CZ" dirty="0" smtClean="0"/>
              <a:t> </a:t>
            </a:r>
            <a:r>
              <a:rPr lang="cs-CZ" dirty="0" err="1" smtClean="0"/>
              <a:t>die</a:t>
            </a:r>
            <a:r>
              <a:rPr lang="cs-CZ" dirty="0" smtClean="0"/>
              <a:t> </a:t>
            </a:r>
            <a:r>
              <a:rPr lang="cs-CZ" dirty="0" err="1" smtClean="0"/>
              <a:t>Freude</a:t>
            </a:r>
            <a:endParaRPr lang="cs-CZ" dirty="0"/>
          </a:p>
        </p:txBody>
      </p:sp>
      <p:sp>
        <p:nvSpPr>
          <p:cNvPr id="3" name="Zástupný symbol pro obsah 2"/>
          <p:cNvSpPr>
            <a:spLocks noGrp="1"/>
          </p:cNvSpPr>
          <p:nvPr>
            <p:ph sz="half" idx="1"/>
          </p:nvPr>
        </p:nvSpPr>
        <p:spPr>
          <a:xfrm>
            <a:off x="457200" y="1124744"/>
            <a:ext cx="4038600" cy="5001419"/>
          </a:xfrm>
        </p:spPr>
        <p:txBody>
          <a:bodyPr>
            <a:noAutofit/>
          </a:bodyPr>
          <a:lstStyle/>
          <a:p>
            <a:pPr>
              <a:buNone/>
            </a:pPr>
            <a:r>
              <a:rPr lang="cs-CZ" sz="1600" dirty="0" smtClean="0"/>
              <a:t>O </a:t>
            </a:r>
            <a:r>
              <a:rPr lang="cs-CZ" sz="1600" dirty="0" err="1" smtClean="0"/>
              <a:t>Freude</a:t>
            </a:r>
            <a:r>
              <a:rPr lang="cs-CZ" sz="1600" dirty="0" smtClean="0"/>
              <a:t>, </a:t>
            </a:r>
            <a:r>
              <a:rPr lang="cs-CZ" sz="1600" dirty="0" err="1" smtClean="0"/>
              <a:t>nicht</a:t>
            </a:r>
            <a:r>
              <a:rPr lang="cs-CZ" sz="1600" dirty="0" smtClean="0"/>
              <a:t> </a:t>
            </a:r>
            <a:r>
              <a:rPr lang="cs-CZ" sz="1600" dirty="0" err="1" smtClean="0"/>
              <a:t>diese</a:t>
            </a:r>
            <a:r>
              <a:rPr lang="cs-CZ" sz="1600" dirty="0" smtClean="0"/>
              <a:t> </a:t>
            </a:r>
            <a:r>
              <a:rPr lang="cs-CZ" sz="1600" dirty="0" err="1" smtClean="0"/>
              <a:t>Töne</a:t>
            </a:r>
            <a:r>
              <a:rPr lang="cs-CZ" sz="1600" dirty="0" smtClean="0"/>
              <a:t>!</a:t>
            </a:r>
          </a:p>
          <a:p>
            <a:pPr>
              <a:buNone/>
            </a:pPr>
            <a:r>
              <a:rPr lang="cs-CZ" sz="1600" dirty="0" err="1" smtClean="0"/>
              <a:t>Sondern</a:t>
            </a:r>
            <a:r>
              <a:rPr lang="cs-CZ" sz="1600" dirty="0" smtClean="0"/>
              <a:t> </a:t>
            </a:r>
            <a:r>
              <a:rPr lang="cs-CZ" sz="1600" dirty="0" err="1" smtClean="0"/>
              <a:t>lasst</a:t>
            </a:r>
            <a:r>
              <a:rPr lang="cs-CZ" sz="1600" dirty="0" smtClean="0"/>
              <a:t> </a:t>
            </a:r>
            <a:r>
              <a:rPr lang="cs-CZ" sz="1600" dirty="0" err="1" smtClean="0"/>
              <a:t>uns</a:t>
            </a:r>
            <a:r>
              <a:rPr lang="cs-CZ" sz="1600" dirty="0" smtClean="0"/>
              <a:t> </a:t>
            </a:r>
            <a:r>
              <a:rPr lang="cs-CZ" sz="1600" dirty="0" err="1" smtClean="0"/>
              <a:t>angenehmere</a:t>
            </a:r>
            <a:r>
              <a:rPr lang="cs-CZ" sz="1600" dirty="0" smtClean="0"/>
              <a:t> </a:t>
            </a:r>
          </a:p>
          <a:p>
            <a:pPr>
              <a:buNone/>
            </a:pPr>
            <a:r>
              <a:rPr lang="cs-CZ" sz="1600" dirty="0" err="1" smtClean="0"/>
              <a:t>Anstimmen</a:t>
            </a:r>
            <a:r>
              <a:rPr lang="cs-CZ" sz="1600" dirty="0" smtClean="0"/>
              <a:t> </a:t>
            </a:r>
            <a:r>
              <a:rPr lang="cs-CZ" sz="1600" dirty="0" err="1" smtClean="0"/>
              <a:t>und</a:t>
            </a:r>
            <a:r>
              <a:rPr lang="cs-CZ" sz="1600" dirty="0" smtClean="0"/>
              <a:t> </a:t>
            </a:r>
            <a:r>
              <a:rPr lang="cs-CZ" sz="1600" dirty="0" err="1" smtClean="0"/>
              <a:t>freudenvollere</a:t>
            </a:r>
            <a:r>
              <a:rPr lang="cs-CZ" sz="1600" dirty="0" smtClean="0"/>
              <a:t>.</a:t>
            </a:r>
          </a:p>
          <a:p>
            <a:pPr>
              <a:buNone/>
            </a:pPr>
            <a:r>
              <a:rPr lang="cs-CZ" sz="1600" dirty="0" err="1" smtClean="0"/>
              <a:t>Freude</a:t>
            </a:r>
            <a:r>
              <a:rPr lang="cs-CZ" sz="1600" dirty="0" smtClean="0"/>
              <a:t>! </a:t>
            </a:r>
            <a:r>
              <a:rPr lang="cs-CZ" sz="1600" dirty="0" err="1" smtClean="0"/>
              <a:t>Freude</a:t>
            </a:r>
            <a:r>
              <a:rPr lang="cs-CZ" sz="1600" dirty="0" smtClean="0"/>
              <a:t>!</a:t>
            </a:r>
          </a:p>
          <a:p>
            <a:pPr>
              <a:buNone/>
            </a:pPr>
            <a:endParaRPr lang="cs-CZ" sz="1600" dirty="0" smtClean="0"/>
          </a:p>
          <a:p>
            <a:pPr>
              <a:buNone/>
            </a:pPr>
            <a:r>
              <a:rPr lang="cs-CZ" sz="1600" dirty="0" err="1" smtClean="0"/>
              <a:t>Freude</a:t>
            </a:r>
            <a:r>
              <a:rPr lang="cs-CZ" sz="1600" dirty="0" smtClean="0"/>
              <a:t>, </a:t>
            </a:r>
            <a:r>
              <a:rPr lang="cs-CZ" sz="1600" dirty="0" err="1" smtClean="0"/>
              <a:t>schoner</a:t>
            </a:r>
            <a:r>
              <a:rPr lang="cs-CZ" sz="1600" dirty="0" smtClean="0"/>
              <a:t> </a:t>
            </a:r>
            <a:r>
              <a:rPr lang="cs-CZ" sz="1600" dirty="0" err="1" smtClean="0"/>
              <a:t>Götterfunken</a:t>
            </a:r>
            <a:r>
              <a:rPr lang="cs-CZ" sz="1600" dirty="0" smtClean="0"/>
              <a:t>,</a:t>
            </a:r>
          </a:p>
          <a:p>
            <a:pPr>
              <a:buNone/>
            </a:pPr>
            <a:r>
              <a:rPr lang="cs-CZ" sz="1600" dirty="0" err="1" smtClean="0"/>
              <a:t>Tochter</a:t>
            </a:r>
            <a:r>
              <a:rPr lang="cs-CZ" sz="1600" dirty="0" smtClean="0"/>
              <a:t> </a:t>
            </a:r>
            <a:r>
              <a:rPr lang="cs-CZ" sz="1600" dirty="0" err="1" smtClean="0"/>
              <a:t>aus</a:t>
            </a:r>
            <a:r>
              <a:rPr lang="cs-CZ" sz="1600" dirty="0" smtClean="0"/>
              <a:t> Elysium,</a:t>
            </a:r>
          </a:p>
          <a:p>
            <a:pPr>
              <a:buNone/>
            </a:pPr>
            <a:r>
              <a:rPr lang="cs-CZ" sz="1600" dirty="0" err="1" smtClean="0"/>
              <a:t>Wir</a:t>
            </a:r>
            <a:r>
              <a:rPr lang="cs-CZ" sz="1600" dirty="0" smtClean="0"/>
              <a:t> </a:t>
            </a:r>
            <a:r>
              <a:rPr lang="cs-CZ" sz="1600" dirty="0" err="1" smtClean="0"/>
              <a:t>betreten</a:t>
            </a:r>
            <a:r>
              <a:rPr lang="cs-CZ" sz="1600" dirty="0" smtClean="0"/>
              <a:t> </a:t>
            </a:r>
            <a:r>
              <a:rPr lang="cs-CZ" sz="1600" dirty="0" err="1" smtClean="0"/>
              <a:t>feuertrunken</a:t>
            </a:r>
            <a:r>
              <a:rPr lang="cs-CZ" sz="1600" dirty="0" smtClean="0"/>
              <a:t>,</a:t>
            </a:r>
          </a:p>
          <a:p>
            <a:pPr>
              <a:buNone/>
            </a:pPr>
            <a:r>
              <a:rPr lang="cs-CZ" sz="1600" dirty="0" err="1" smtClean="0"/>
              <a:t>Himmlische</a:t>
            </a:r>
            <a:r>
              <a:rPr lang="cs-CZ" sz="1600" dirty="0" smtClean="0"/>
              <a:t>, </a:t>
            </a:r>
            <a:r>
              <a:rPr lang="cs-CZ" sz="1600" dirty="0" err="1" smtClean="0"/>
              <a:t>dein</a:t>
            </a:r>
            <a:r>
              <a:rPr lang="cs-CZ" sz="1600" dirty="0" smtClean="0"/>
              <a:t> </a:t>
            </a:r>
            <a:r>
              <a:rPr lang="cs-CZ" sz="1600" dirty="0" err="1" smtClean="0"/>
              <a:t>Heilithum</a:t>
            </a:r>
            <a:r>
              <a:rPr lang="cs-CZ" sz="1600" dirty="0" smtClean="0"/>
              <a:t>!</a:t>
            </a:r>
          </a:p>
          <a:p>
            <a:pPr>
              <a:buNone/>
            </a:pPr>
            <a:r>
              <a:rPr lang="cs-CZ" sz="1600" dirty="0" err="1" smtClean="0"/>
              <a:t>Deine</a:t>
            </a:r>
            <a:r>
              <a:rPr lang="cs-CZ" sz="1600" dirty="0" smtClean="0"/>
              <a:t> </a:t>
            </a:r>
            <a:r>
              <a:rPr lang="cs-CZ" sz="1600" dirty="0" err="1" smtClean="0"/>
              <a:t>Zauber</a:t>
            </a:r>
            <a:r>
              <a:rPr lang="cs-CZ" sz="1600" dirty="0" smtClean="0"/>
              <a:t> </a:t>
            </a:r>
            <a:r>
              <a:rPr lang="cs-CZ" sz="1600" dirty="0" err="1" smtClean="0"/>
              <a:t>binden</a:t>
            </a:r>
            <a:r>
              <a:rPr lang="cs-CZ" sz="1600" dirty="0" smtClean="0"/>
              <a:t> </a:t>
            </a:r>
            <a:r>
              <a:rPr lang="cs-CZ" sz="1600" dirty="0" err="1" smtClean="0"/>
              <a:t>wieder</a:t>
            </a:r>
            <a:endParaRPr lang="cs-CZ" sz="1600" dirty="0" smtClean="0"/>
          </a:p>
          <a:p>
            <a:pPr>
              <a:buNone/>
            </a:pPr>
            <a:r>
              <a:rPr lang="cs-CZ" sz="1600" dirty="0" err="1" smtClean="0"/>
              <a:t>Was</a:t>
            </a:r>
            <a:r>
              <a:rPr lang="cs-CZ" sz="1600" dirty="0" smtClean="0"/>
              <a:t> </a:t>
            </a:r>
            <a:r>
              <a:rPr lang="cs-CZ" sz="1600" dirty="0" err="1" smtClean="0"/>
              <a:t>die</a:t>
            </a:r>
            <a:r>
              <a:rPr lang="cs-CZ" sz="1600" dirty="0" smtClean="0"/>
              <a:t> Mode </a:t>
            </a:r>
            <a:r>
              <a:rPr lang="cs-CZ" sz="1600" dirty="0" err="1" smtClean="0"/>
              <a:t>streng</a:t>
            </a:r>
            <a:r>
              <a:rPr lang="cs-CZ" sz="1600" dirty="0" smtClean="0"/>
              <a:t> </a:t>
            </a:r>
            <a:r>
              <a:rPr lang="cs-CZ" sz="1600" dirty="0" err="1" smtClean="0"/>
              <a:t>geteilt</a:t>
            </a:r>
            <a:r>
              <a:rPr lang="cs-CZ" sz="1600" dirty="0" smtClean="0"/>
              <a:t>,</a:t>
            </a:r>
          </a:p>
          <a:p>
            <a:pPr>
              <a:buNone/>
            </a:pPr>
            <a:r>
              <a:rPr lang="cs-CZ" sz="1600" dirty="0" err="1" smtClean="0"/>
              <a:t>Alle</a:t>
            </a:r>
            <a:r>
              <a:rPr lang="cs-CZ" sz="1600" dirty="0" smtClean="0"/>
              <a:t> </a:t>
            </a:r>
            <a:r>
              <a:rPr lang="cs-CZ" sz="1600" dirty="0" err="1" smtClean="0"/>
              <a:t>Menschen</a:t>
            </a:r>
            <a:r>
              <a:rPr lang="cs-CZ" sz="1600" dirty="0" smtClean="0"/>
              <a:t> </a:t>
            </a:r>
            <a:r>
              <a:rPr lang="cs-CZ" sz="1600" dirty="0" err="1" smtClean="0"/>
              <a:t>werden</a:t>
            </a:r>
            <a:r>
              <a:rPr lang="cs-CZ" sz="1600" dirty="0" smtClean="0"/>
              <a:t> </a:t>
            </a:r>
            <a:r>
              <a:rPr lang="cs-CZ" sz="1600" dirty="0" err="1" smtClean="0"/>
              <a:t>Brüder</a:t>
            </a:r>
            <a:r>
              <a:rPr lang="cs-CZ" sz="1600" dirty="0" smtClean="0"/>
              <a:t>,</a:t>
            </a:r>
          </a:p>
          <a:p>
            <a:pPr>
              <a:buNone/>
            </a:pPr>
            <a:r>
              <a:rPr lang="cs-CZ" sz="1600" dirty="0" err="1" smtClean="0"/>
              <a:t>Wo</a:t>
            </a:r>
            <a:r>
              <a:rPr lang="cs-CZ" sz="1600" dirty="0" smtClean="0"/>
              <a:t> </a:t>
            </a:r>
            <a:r>
              <a:rPr lang="cs-CZ" sz="1600" dirty="0" err="1" smtClean="0"/>
              <a:t>dein</a:t>
            </a:r>
            <a:r>
              <a:rPr lang="cs-CZ" sz="1600" dirty="0" smtClean="0"/>
              <a:t> </a:t>
            </a:r>
            <a:r>
              <a:rPr lang="cs-CZ" sz="1600" dirty="0" err="1" smtClean="0"/>
              <a:t>sanfter</a:t>
            </a:r>
            <a:r>
              <a:rPr lang="cs-CZ" sz="1600" dirty="0" smtClean="0"/>
              <a:t> </a:t>
            </a:r>
            <a:r>
              <a:rPr lang="cs-CZ" sz="1600" dirty="0" err="1" smtClean="0"/>
              <a:t>Flügel</a:t>
            </a:r>
            <a:r>
              <a:rPr lang="cs-CZ" sz="1600" dirty="0" smtClean="0"/>
              <a:t> </a:t>
            </a:r>
            <a:r>
              <a:rPr lang="cs-CZ" sz="1600" dirty="0" err="1" smtClean="0"/>
              <a:t>weilt</a:t>
            </a:r>
            <a:r>
              <a:rPr lang="cs-CZ" sz="1600" dirty="0" smtClean="0"/>
              <a:t>.</a:t>
            </a:r>
          </a:p>
          <a:p>
            <a:pPr>
              <a:buNone/>
            </a:pPr>
            <a:endParaRPr lang="cs-CZ" sz="1600" dirty="0" smtClean="0"/>
          </a:p>
          <a:p>
            <a:pPr>
              <a:buNone/>
            </a:pPr>
            <a:r>
              <a:rPr lang="cs-CZ" sz="1600" dirty="0" err="1" smtClean="0"/>
              <a:t>Wem</a:t>
            </a:r>
            <a:r>
              <a:rPr lang="cs-CZ" sz="1600" dirty="0" smtClean="0"/>
              <a:t> der </a:t>
            </a:r>
            <a:r>
              <a:rPr lang="cs-CZ" sz="1600" dirty="0" err="1" smtClean="0"/>
              <a:t>große</a:t>
            </a:r>
            <a:r>
              <a:rPr lang="cs-CZ" sz="1600" dirty="0" smtClean="0"/>
              <a:t> </a:t>
            </a:r>
            <a:r>
              <a:rPr lang="cs-CZ" sz="1600" dirty="0" err="1" smtClean="0"/>
              <a:t>Wurf</a:t>
            </a:r>
            <a:r>
              <a:rPr lang="cs-CZ" sz="1600" dirty="0" smtClean="0"/>
              <a:t> </a:t>
            </a:r>
            <a:r>
              <a:rPr lang="cs-CZ" sz="1600" dirty="0" err="1" smtClean="0"/>
              <a:t>gelungen</a:t>
            </a:r>
            <a:r>
              <a:rPr lang="cs-CZ" sz="1600" dirty="0" smtClean="0"/>
              <a:t>,</a:t>
            </a:r>
          </a:p>
          <a:p>
            <a:pPr>
              <a:buNone/>
            </a:pPr>
            <a:r>
              <a:rPr lang="cs-CZ" sz="1600" dirty="0" err="1" smtClean="0"/>
              <a:t>Eines</a:t>
            </a:r>
            <a:r>
              <a:rPr lang="cs-CZ" sz="1600" dirty="0" smtClean="0"/>
              <a:t> </a:t>
            </a:r>
            <a:r>
              <a:rPr lang="cs-CZ" sz="1600" dirty="0" err="1" smtClean="0"/>
              <a:t>Freundes</a:t>
            </a:r>
            <a:r>
              <a:rPr lang="cs-CZ" sz="1600" dirty="0" smtClean="0"/>
              <a:t> </a:t>
            </a:r>
            <a:r>
              <a:rPr lang="cs-CZ" sz="1600" dirty="0" err="1" smtClean="0"/>
              <a:t>Freund</a:t>
            </a:r>
            <a:r>
              <a:rPr lang="cs-CZ" sz="1600" dirty="0" smtClean="0"/>
              <a:t> </a:t>
            </a:r>
            <a:r>
              <a:rPr lang="cs-CZ" sz="1600" dirty="0" err="1" smtClean="0"/>
              <a:t>zu</a:t>
            </a:r>
            <a:r>
              <a:rPr lang="cs-CZ" sz="1600" dirty="0" smtClean="0"/>
              <a:t> </a:t>
            </a:r>
            <a:r>
              <a:rPr lang="cs-CZ" sz="1600" dirty="0" err="1" smtClean="0"/>
              <a:t>sein</a:t>
            </a:r>
            <a:r>
              <a:rPr lang="cs-CZ" sz="1600" dirty="0" smtClean="0"/>
              <a:t>,</a:t>
            </a:r>
          </a:p>
          <a:p>
            <a:pPr>
              <a:buNone/>
            </a:pPr>
            <a:r>
              <a:rPr lang="cs-CZ" sz="1600" dirty="0" err="1" smtClean="0"/>
              <a:t>Wer</a:t>
            </a:r>
            <a:r>
              <a:rPr lang="cs-CZ" sz="1600" dirty="0" smtClean="0"/>
              <a:t> </a:t>
            </a:r>
            <a:r>
              <a:rPr lang="cs-CZ" sz="1600" dirty="0" err="1" smtClean="0"/>
              <a:t>ein</a:t>
            </a:r>
            <a:r>
              <a:rPr lang="cs-CZ" sz="1600" dirty="0" smtClean="0"/>
              <a:t> </a:t>
            </a:r>
            <a:r>
              <a:rPr lang="cs-CZ" sz="1600" dirty="0" err="1" smtClean="0"/>
              <a:t>holdes</a:t>
            </a:r>
            <a:r>
              <a:rPr lang="cs-CZ" sz="1600" dirty="0" smtClean="0"/>
              <a:t> </a:t>
            </a:r>
            <a:r>
              <a:rPr lang="cs-CZ" sz="1600" dirty="0" err="1" smtClean="0"/>
              <a:t>Weib</a:t>
            </a:r>
            <a:r>
              <a:rPr lang="cs-CZ" sz="1600" dirty="0" smtClean="0"/>
              <a:t> </a:t>
            </a:r>
            <a:r>
              <a:rPr lang="cs-CZ" sz="1600" dirty="0" err="1" smtClean="0"/>
              <a:t>errungen</a:t>
            </a:r>
            <a:r>
              <a:rPr lang="cs-CZ" sz="1600" dirty="0" smtClean="0"/>
              <a:t>,</a:t>
            </a:r>
          </a:p>
          <a:p>
            <a:pPr>
              <a:buNone/>
            </a:pPr>
            <a:r>
              <a:rPr lang="cs-CZ" sz="1600" dirty="0" err="1" smtClean="0"/>
              <a:t>Mische</a:t>
            </a:r>
            <a:r>
              <a:rPr lang="cs-CZ" sz="1600" dirty="0" smtClean="0"/>
              <a:t> </a:t>
            </a:r>
            <a:r>
              <a:rPr lang="cs-CZ" sz="1600" dirty="0" err="1" smtClean="0"/>
              <a:t>seinen</a:t>
            </a:r>
            <a:r>
              <a:rPr lang="cs-CZ" sz="1600" dirty="0" smtClean="0"/>
              <a:t> </a:t>
            </a:r>
            <a:r>
              <a:rPr lang="cs-CZ" sz="1600" dirty="0" err="1" smtClean="0"/>
              <a:t>Jubel</a:t>
            </a:r>
            <a:r>
              <a:rPr lang="cs-CZ" sz="1600" dirty="0" smtClean="0"/>
              <a:t> </a:t>
            </a:r>
            <a:r>
              <a:rPr lang="cs-CZ" sz="1600" dirty="0" err="1" smtClean="0"/>
              <a:t>ein</a:t>
            </a:r>
            <a:r>
              <a:rPr lang="cs-CZ" sz="1600" dirty="0" smtClean="0"/>
              <a:t>!</a:t>
            </a:r>
          </a:p>
          <a:p>
            <a:pPr>
              <a:buNone/>
            </a:pPr>
            <a:endParaRPr lang="cs-CZ" sz="1600" dirty="0"/>
          </a:p>
        </p:txBody>
      </p:sp>
      <p:sp>
        <p:nvSpPr>
          <p:cNvPr id="4" name="Zástupný symbol pro obsah 3"/>
          <p:cNvSpPr>
            <a:spLocks noGrp="1"/>
          </p:cNvSpPr>
          <p:nvPr>
            <p:ph sz="half" idx="2"/>
          </p:nvPr>
        </p:nvSpPr>
        <p:spPr>
          <a:xfrm>
            <a:off x="4648200" y="980728"/>
            <a:ext cx="4038600" cy="5688632"/>
          </a:xfrm>
        </p:spPr>
        <p:txBody>
          <a:bodyPr>
            <a:normAutofit/>
          </a:bodyPr>
          <a:lstStyle/>
          <a:p>
            <a:pPr>
              <a:buNone/>
            </a:pPr>
            <a:r>
              <a:rPr lang="cs-CZ" sz="1600" dirty="0" err="1" smtClean="0"/>
              <a:t>Ja</a:t>
            </a:r>
            <a:r>
              <a:rPr lang="cs-CZ" sz="1600" dirty="0" smtClean="0"/>
              <a:t>, </a:t>
            </a:r>
            <a:r>
              <a:rPr lang="cs-CZ" sz="1600" dirty="0" err="1" smtClean="0"/>
              <a:t>wer</a:t>
            </a:r>
            <a:r>
              <a:rPr lang="cs-CZ" sz="1600" dirty="0" smtClean="0"/>
              <a:t> </a:t>
            </a:r>
            <a:r>
              <a:rPr lang="cs-CZ" sz="1600" dirty="0" err="1" smtClean="0"/>
              <a:t>auch</a:t>
            </a:r>
            <a:r>
              <a:rPr lang="cs-CZ" sz="1600" dirty="0" smtClean="0"/>
              <a:t> </a:t>
            </a:r>
            <a:r>
              <a:rPr lang="cs-CZ" sz="1600" dirty="0" err="1" smtClean="0"/>
              <a:t>nur</a:t>
            </a:r>
            <a:r>
              <a:rPr lang="cs-CZ" sz="1600" dirty="0" smtClean="0"/>
              <a:t> </a:t>
            </a:r>
            <a:r>
              <a:rPr lang="cs-CZ" sz="1600" dirty="0" err="1" smtClean="0"/>
              <a:t>eine</a:t>
            </a:r>
            <a:r>
              <a:rPr lang="cs-CZ" sz="1600" dirty="0" smtClean="0"/>
              <a:t> </a:t>
            </a:r>
            <a:r>
              <a:rPr lang="cs-CZ" sz="1600" dirty="0" err="1" smtClean="0"/>
              <a:t>Seele</a:t>
            </a:r>
            <a:endParaRPr lang="cs-CZ" sz="1600" dirty="0" smtClean="0"/>
          </a:p>
          <a:p>
            <a:pPr>
              <a:buNone/>
            </a:pPr>
            <a:r>
              <a:rPr lang="cs-CZ" sz="1600" dirty="0" smtClean="0"/>
              <a:t>Sein </a:t>
            </a:r>
            <a:r>
              <a:rPr lang="cs-CZ" sz="1600" dirty="0" err="1" smtClean="0"/>
              <a:t>nennt</a:t>
            </a:r>
            <a:r>
              <a:rPr lang="cs-CZ" sz="1600" dirty="0" smtClean="0"/>
              <a:t> </a:t>
            </a:r>
            <a:r>
              <a:rPr lang="cs-CZ" sz="1600" dirty="0" err="1" smtClean="0"/>
              <a:t>auf</a:t>
            </a:r>
            <a:r>
              <a:rPr lang="cs-CZ" sz="1600" dirty="0" smtClean="0"/>
              <a:t> de </a:t>
            </a:r>
            <a:r>
              <a:rPr lang="cs-CZ" sz="1600" dirty="0" err="1" smtClean="0"/>
              <a:t>Erdenrund</a:t>
            </a:r>
            <a:r>
              <a:rPr lang="cs-CZ" sz="1600" dirty="0" smtClean="0"/>
              <a:t>!</a:t>
            </a:r>
          </a:p>
          <a:p>
            <a:pPr>
              <a:buNone/>
            </a:pPr>
            <a:r>
              <a:rPr lang="cs-CZ" sz="1600" dirty="0" err="1" smtClean="0"/>
              <a:t>Und</a:t>
            </a:r>
            <a:r>
              <a:rPr lang="cs-CZ" sz="1600" dirty="0" smtClean="0"/>
              <a:t> </a:t>
            </a:r>
            <a:r>
              <a:rPr lang="cs-CZ" sz="1600" dirty="0" err="1" smtClean="0"/>
              <a:t>wer</a:t>
            </a:r>
            <a:r>
              <a:rPr lang="cs-CZ" sz="1600" dirty="0" smtClean="0"/>
              <a:t>‘s </a:t>
            </a:r>
            <a:r>
              <a:rPr lang="cs-CZ" sz="1600" dirty="0" err="1" smtClean="0"/>
              <a:t>nie</a:t>
            </a:r>
            <a:r>
              <a:rPr lang="cs-CZ" sz="1600" dirty="0" smtClean="0"/>
              <a:t> </a:t>
            </a:r>
            <a:r>
              <a:rPr lang="cs-CZ" sz="1600" dirty="0" err="1" smtClean="0"/>
              <a:t>gekonnt</a:t>
            </a:r>
            <a:r>
              <a:rPr lang="cs-CZ" sz="1600" dirty="0" smtClean="0"/>
              <a:t>, der stehle</a:t>
            </a:r>
          </a:p>
          <a:p>
            <a:pPr>
              <a:buNone/>
            </a:pPr>
            <a:r>
              <a:rPr lang="cs-CZ" sz="1600" dirty="0" err="1" smtClean="0"/>
              <a:t>Weinend</a:t>
            </a:r>
            <a:r>
              <a:rPr lang="cs-CZ" sz="1600" dirty="0" smtClean="0"/>
              <a:t> </a:t>
            </a:r>
            <a:r>
              <a:rPr lang="cs-CZ" sz="1600" dirty="0" err="1" smtClean="0"/>
              <a:t>sich</a:t>
            </a:r>
            <a:r>
              <a:rPr lang="cs-CZ" sz="1600" dirty="0" smtClean="0"/>
              <a:t> </a:t>
            </a:r>
            <a:r>
              <a:rPr lang="cs-CZ" sz="1600" dirty="0" err="1" smtClean="0"/>
              <a:t>aus</a:t>
            </a:r>
            <a:r>
              <a:rPr lang="cs-CZ" sz="1600" dirty="0" smtClean="0"/>
              <a:t> </a:t>
            </a:r>
            <a:r>
              <a:rPr lang="cs-CZ" sz="1600" dirty="0" err="1" smtClean="0"/>
              <a:t>diesem</a:t>
            </a:r>
            <a:r>
              <a:rPr lang="cs-CZ" sz="1600" dirty="0" smtClean="0"/>
              <a:t> Bund!</a:t>
            </a:r>
          </a:p>
          <a:p>
            <a:pPr>
              <a:buNone/>
            </a:pPr>
            <a:endParaRPr lang="cs-CZ" sz="1600" dirty="0" smtClean="0"/>
          </a:p>
          <a:p>
            <a:pPr>
              <a:buNone/>
            </a:pPr>
            <a:r>
              <a:rPr lang="cs-CZ" sz="1600" dirty="0" err="1" smtClean="0"/>
              <a:t>Freude</a:t>
            </a:r>
            <a:r>
              <a:rPr lang="cs-CZ" sz="1600" dirty="0" smtClean="0"/>
              <a:t> </a:t>
            </a:r>
            <a:r>
              <a:rPr lang="cs-CZ" sz="1600" dirty="0" err="1" smtClean="0"/>
              <a:t>trinken</a:t>
            </a:r>
            <a:r>
              <a:rPr lang="cs-CZ" sz="1600" dirty="0" smtClean="0"/>
              <a:t> </a:t>
            </a:r>
            <a:r>
              <a:rPr lang="cs-CZ" sz="1600" dirty="0" err="1" smtClean="0"/>
              <a:t>alle</a:t>
            </a:r>
            <a:r>
              <a:rPr lang="cs-CZ" sz="1600" dirty="0" smtClean="0"/>
              <a:t> </a:t>
            </a:r>
            <a:r>
              <a:rPr lang="cs-CZ" sz="1600" dirty="0" err="1" smtClean="0"/>
              <a:t>Wesen</a:t>
            </a:r>
            <a:endParaRPr lang="cs-CZ" sz="1600" dirty="0" smtClean="0"/>
          </a:p>
          <a:p>
            <a:pPr>
              <a:buNone/>
            </a:pPr>
            <a:r>
              <a:rPr lang="cs-CZ" sz="1600" dirty="0" err="1" smtClean="0"/>
              <a:t>An</a:t>
            </a:r>
            <a:r>
              <a:rPr lang="cs-CZ" sz="1600" dirty="0" smtClean="0"/>
              <a:t> den </a:t>
            </a:r>
            <a:r>
              <a:rPr lang="cs-CZ" sz="1600" dirty="0" err="1" smtClean="0"/>
              <a:t>Brüsten</a:t>
            </a:r>
            <a:r>
              <a:rPr lang="cs-CZ" sz="1600" dirty="0" smtClean="0"/>
              <a:t> der </a:t>
            </a:r>
            <a:r>
              <a:rPr lang="cs-CZ" sz="1600" dirty="0" err="1" smtClean="0"/>
              <a:t>Natur</a:t>
            </a:r>
            <a:r>
              <a:rPr lang="cs-CZ" sz="1600" dirty="0" smtClean="0"/>
              <a:t>,</a:t>
            </a:r>
          </a:p>
          <a:p>
            <a:pPr>
              <a:buNone/>
            </a:pPr>
            <a:r>
              <a:rPr lang="cs-CZ" sz="1600" dirty="0" err="1" smtClean="0"/>
              <a:t>Alle</a:t>
            </a:r>
            <a:r>
              <a:rPr lang="cs-CZ" sz="1600" dirty="0" smtClean="0"/>
              <a:t> </a:t>
            </a:r>
            <a:r>
              <a:rPr lang="cs-CZ" sz="1600" dirty="0" err="1" smtClean="0"/>
              <a:t>Guten</a:t>
            </a:r>
            <a:r>
              <a:rPr lang="cs-CZ" sz="1600" dirty="0" smtClean="0"/>
              <a:t>, </a:t>
            </a:r>
            <a:r>
              <a:rPr lang="cs-CZ" sz="1600" dirty="0" err="1" smtClean="0"/>
              <a:t>alle</a:t>
            </a:r>
            <a:r>
              <a:rPr lang="cs-CZ" sz="1600" dirty="0" smtClean="0"/>
              <a:t> </a:t>
            </a:r>
            <a:r>
              <a:rPr lang="cs-CZ" sz="1600" dirty="0" err="1" smtClean="0"/>
              <a:t>Bösen</a:t>
            </a:r>
            <a:endParaRPr lang="cs-CZ" sz="1600" dirty="0" smtClean="0"/>
          </a:p>
          <a:p>
            <a:pPr>
              <a:buNone/>
            </a:pPr>
            <a:r>
              <a:rPr lang="cs-CZ" sz="1600" dirty="0" err="1" smtClean="0"/>
              <a:t>Folgen</a:t>
            </a:r>
            <a:r>
              <a:rPr lang="cs-CZ" sz="1600" dirty="0" smtClean="0"/>
              <a:t> </a:t>
            </a:r>
            <a:r>
              <a:rPr lang="cs-CZ" sz="1600" dirty="0" err="1" smtClean="0"/>
              <a:t>ihrer</a:t>
            </a:r>
            <a:r>
              <a:rPr lang="cs-CZ" sz="1600" dirty="0" smtClean="0"/>
              <a:t> </a:t>
            </a:r>
            <a:r>
              <a:rPr lang="cs-CZ" sz="1600" dirty="0" err="1" smtClean="0"/>
              <a:t>Rosenspur</a:t>
            </a:r>
            <a:r>
              <a:rPr lang="cs-CZ" sz="1600" dirty="0" smtClean="0"/>
              <a:t>.</a:t>
            </a:r>
          </a:p>
          <a:p>
            <a:pPr>
              <a:buNone/>
            </a:pPr>
            <a:endParaRPr lang="cs-CZ" sz="1600" dirty="0" smtClean="0"/>
          </a:p>
          <a:p>
            <a:pPr>
              <a:buNone/>
            </a:pPr>
            <a:r>
              <a:rPr lang="cs-CZ" sz="1600" dirty="0" err="1" smtClean="0"/>
              <a:t>Küsse</a:t>
            </a:r>
            <a:r>
              <a:rPr lang="cs-CZ" sz="1600" dirty="0" smtClean="0"/>
              <a:t> </a:t>
            </a:r>
            <a:r>
              <a:rPr lang="cs-CZ" sz="1600" dirty="0" err="1" smtClean="0"/>
              <a:t>gab</a:t>
            </a:r>
            <a:r>
              <a:rPr lang="cs-CZ" sz="1600" dirty="0" smtClean="0"/>
              <a:t> </a:t>
            </a:r>
            <a:r>
              <a:rPr lang="cs-CZ" sz="1600" dirty="0" err="1" smtClean="0"/>
              <a:t>sie</a:t>
            </a:r>
            <a:r>
              <a:rPr lang="cs-CZ" sz="1600" dirty="0" smtClean="0"/>
              <a:t> </a:t>
            </a:r>
            <a:r>
              <a:rPr lang="cs-CZ" sz="1600" dirty="0" err="1" smtClean="0"/>
              <a:t>uns</a:t>
            </a:r>
            <a:r>
              <a:rPr lang="cs-CZ" sz="1600" dirty="0" smtClean="0"/>
              <a:t> </a:t>
            </a:r>
            <a:r>
              <a:rPr lang="cs-CZ" sz="1600" dirty="0" err="1" smtClean="0"/>
              <a:t>und</a:t>
            </a:r>
            <a:r>
              <a:rPr lang="cs-CZ" sz="1600" dirty="0" smtClean="0"/>
              <a:t> </a:t>
            </a:r>
            <a:r>
              <a:rPr lang="cs-CZ" sz="1600" dirty="0" err="1" smtClean="0"/>
              <a:t>Reben</a:t>
            </a:r>
            <a:r>
              <a:rPr lang="cs-CZ" sz="1600" dirty="0" smtClean="0"/>
              <a:t>,</a:t>
            </a:r>
          </a:p>
          <a:p>
            <a:pPr>
              <a:buNone/>
            </a:pPr>
            <a:r>
              <a:rPr lang="cs-CZ" sz="1600" dirty="0" err="1" smtClean="0"/>
              <a:t>Einen</a:t>
            </a:r>
            <a:r>
              <a:rPr lang="cs-CZ" sz="1600" dirty="0" smtClean="0"/>
              <a:t> </a:t>
            </a:r>
            <a:r>
              <a:rPr lang="cs-CZ" sz="1600" dirty="0" err="1" smtClean="0"/>
              <a:t>Freund</a:t>
            </a:r>
            <a:r>
              <a:rPr lang="cs-CZ" sz="1600" dirty="0" smtClean="0"/>
              <a:t>, </a:t>
            </a:r>
            <a:r>
              <a:rPr lang="cs-CZ" sz="1600" dirty="0" err="1" smtClean="0"/>
              <a:t>geprüft</a:t>
            </a:r>
            <a:r>
              <a:rPr lang="cs-CZ" sz="1600" dirty="0" smtClean="0"/>
              <a:t> </a:t>
            </a:r>
            <a:r>
              <a:rPr lang="cs-CZ" sz="1600" dirty="0" err="1" smtClean="0"/>
              <a:t>im</a:t>
            </a:r>
            <a:r>
              <a:rPr lang="cs-CZ" sz="1600" dirty="0" smtClean="0"/>
              <a:t> </a:t>
            </a:r>
            <a:r>
              <a:rPr lang="cs-CZ" sz="1600" dirty="0" err="1" smtClean="0"/>
              <a:t>Tod</a:t>
            </a:r>
            <a:r>
              <a:rPr lang="cs-CZ" sz="1600" dirty="0" smtClean="0"/>
              <a:t>,</a:t>
            </a:r>
          </a:p>
          <a:p>
            <a:pPr>
              <a:buNone/>
            </a:pPr>
            <a:r>
              <a:rPr lang="cs-CZ" sz="1600" dirty="0" err="1" smtClean="0"/>
              <a:t>Wollust</a:t>
            </a:r>
            <a:r>
              <a:rPr lang="cs-CZ" sz="1600" dirty="0" smtClean="0"/>
              <a:t> </a:t>
            </a:r>
            <a:r>
              <a:rPr lang="cs-CZ" sz="1600" dirty="0" err="1" smtClean="0"/>
              <a:t>ward</a:t>
            </a:r>
            <a:r>
              <a:rPr lang="cs-CZ" sz="1600" dirty="0" smtClean="0"/>
              <a:t> </a:t>
            </a:r>
            <a:r>
              <a:rPr lang="cs-CZ" sz="1600" dirty="0" err="1" smtClean="0"/>
              <a:t>dem</a:t>
            </a:r>
            <a:r>
              <a:rPr lang="cs-CZ" sz="1600" dirty="0" smtClean="0"/>
              <a:t> Wurm </a:t>
            </a:r>
            <a:r>
              <a:rPr lang="cs-CZ" sz="1600" dirty="0" err="1" smtClean="0"/>
              <a:t>gegeben</a:t>
            </a:r>
            <a:r>
              <a:rPr lang="cs-CZ" sz="1600" dirty="0" smtClean="0"/>
              <a:t>,</a:t>
            </a:r>
          </a:p>
          <a:p>
            <a:pPr>
              <a:buNone/>
            </a:pPr>
            <a:r>
              <a:rPr lang="cs-CZ" sz="1600" dirty="0" err="1" smtClean="0"/>
              <a:t>Und</a:t>
            </a:r>
            <a:r>
              <a:rPr lang="cs-CZ" sz="1600" dirty="0" smtClean="0"/>
              <a:t> der Cherub </a:t>
            </a:r>
            <a:r>
              <a:rPr lang="cs-CZ" sz="1600" dirty="0" err="1" smtClean="0"/>
              <a:t>steht</a:t>
            </a:r>
            <a:r>
              <a:rPr lang="cs-CZ" sz="1600" dirty="0" smtClean="0"/>
              <a:t> vor </a:t>
            </a:r>
            <a:r>
              <a:rPr lang="cs-CZ" sz="1600" dirty="0" err="1" smtClean="0"/>
              <a:t>Gott</a:t>
            </a:r>
            <a:r>
              <a:rPr lang="cs-CZ" sz="1600" dirty="0" smtClean="0"/>
              <a:t>.</a:t>
            </a:r>
          </a:p>
          <a:p>
            <a:pPr>
              <a:buNone/>
            </a:pPr>
            <a:endParaRPr lang="cs-CZ" sz="1600" dirty="0" smtClean="0"/>
          </a:p>
          <a:p>
            <a:pPr>
              <a:buNone/>
            </a:pPr>
            <a:r>
              <a:rPr lang="cs-CZ" sz="1600" dirty="0" err="1" smtClean="0"/>
              <a:t>Froh</a:t>
            </a:r>
            <a:r>
              <a:rPr lang="cs-CZ" sz="1600" dirty="0" smtClean="0"/>
              <a:t>, </a:t>
            </a:r>
            <a:r>
              <a:rPr lang="cs-CZ" sz="1600" dirty="0" err="1" smtClean="0"/>
              <a:t>wie</a:t>
            </a:r>
            <a:r>
              <a:rPr lang="cs-CZ" sz="1600" dirty="0" smtClean="0"/>
              <a:t> </a:t>
            </a:r>
            <a:r>
              <a:rPr lang="cs-CZ" sz="1600" dirty="0" err="1" smtClean="0"/>
              <a:t>seine</a:t>
            </a:r>
            <a:r>
              <a:rPr lang="cs-CZ" sz="1600" dirty="0" smtClean="0"/>
              <a:t> </a:t>
            </a:r>
            <a:r>
              <a:rPr lang="cs-CZ" sz="1600" dirty="0" err="1" smtClean="0"/>
              <a:t>Sonnen</a:t>
            </a:r>
            <a:r>
              <a:rPr lang="cs-CZ" sz="1600" dirty="0" smtClean="0"/>
              <a:t> </a:t>
            </a:r>
            <a:r>
              <a:rPr lang="cs-CZ" sz="1600" dirty="0" err="1" smtClean="0"/>
              <a:t>fliegen</a:t>
            </a:r>
            <a:endParaRPr lang="cs-CZ" sz="1600" dirty="0" smtClean="0"/>
          </a:p>
          <a:p>
            <a:pPr>
              <a:buNone/>
            </a:pPr>
            <a:r>
              <a:rPr lang="cs-CZ" sz="1600" dirty="0" smtClean="0"/>
              <a:t>Durch des </a:t>
            </a:r>
            <a:r>
              <a:rPr lang="cs-CZ" sz="1600" dirty="0" err="1" smtClean="0"/>
              <a:t>Himmels</a:t>
            </a:r>
            <a:r>
              <a:rPr lang="cs-CZ" sz="1600" dirty="0" smtClean="0"/>
              <a:t> </a:t>
            </a:r>
            <a:r>
              <a:rPr lang="cs-CZ" sz="1600" dirty="0" err="1" smtClean="0"/>
              <a:t>prächtigen</a:t>
            </a:r>
            <a:r>
              <a:rPr lang="cs-CZ" sz="1600" dirty="0" smtClean="0"/>
              <a:t> </a:t>
            </a:r>
            <a:r>
              <a:rPr lang="cs-CZ" sz="1600" dirty="0" err="1" smtClean="0"/>
              <a:t>Plan</a:t>
            </a:r>
            <a:r>
              <a:rPr lang="cs-CZ" sz="1600" dirty="0" smtClean="0"/>
              <a:t>,</a:t>
            </a:r>
          </a:p>
          <a:p>
            <a:pPr>
              <a:buNone/>
            </a:pPr>
            <a:r>
              <a:rPr lang="cs-CZ" sz="1600" dirty="0" err="1" smtClean="0"/>
              <a:t>Laufet</a:t>
            </a:r>
            <a:r>
              <a:rPr lang="cs-CZ" sz="1600" dirty="0" smtClean="0"/>
              <a:t>, </a:t>
            </a:r>
            <a:r>
              <a:rPr lang="cs-CZ" sz="1600" dirty="0" err="1" smtClean="0"/>
              <a:t>Brüder</a:t>
            </a:r>
            <a:r>
              <a:rPr lang="cs-CZ" sz="1600" dirty="0" smtClean="0"/>
              <a:t>, </a:t>
            </a:r>
            <a:r>
              <a:rPr lang="cs-CZ" sz="1600" dirty="0" err="1" smtClean="0"/>
              <a:t>eure</a:t>
            </a:r>
            <a:r>
              <a:rPr lang="cs-CZ" sz="1600" dirty="0" smtClean="0"/>
              <a:t> </a:t>
            </a:r>
            <a:r>
              <a:rPr lang="cs-CZ" sz="1600" dirty="0" err="1" smtClean="0"/>
              <a:t>Bahn</a:t>
            </a:r>
            <a:r>
              <a:rPr lang="cs-CZ" sz="1600" dirty="0" smtClean="0"/>
              <a:t>,</a:t>
            </a:r>
          </a:p>
          <a:p>
            <a:pPr>
              <a:buNone/>
            </a:pPr>
            <a:r>
              <a:rPr lang="cs-CZ" sz="1600" dirty="0" err="1" smtClean="0"/>
              <a:t>Freudig</a:t>
            </a:r>
            <a:r>
              <a:rPr lang="cs-CZ" sz="1600" dirty="0" smtClean="0"/>
              <a:t>, </a:t>
            </a:r>
            <a:r>
              <a:rPr lang="cs-CZ" sz="1600" dirty="0" err="1" smtClean="0"/>
              <a:t>wie</a:t>
            </a:r>
            <a:r>
              <a:rPr lang="cs-CZ" sz="1600" dirty="0" smtClean="0"/>
              <a:t> </a:t>
            </a:r>
            <a:r>
              <a:rPr lang="cs-CZ" sz="1600" dirty="0" err="1" smtClean="0"/>
              <a:t>ein</a:t>
            </a:r>
            <a:r>
              <a:rPr lang="cs-CZ" sz="1600" dirty="0" smtClean="0"/>
              <a:t> </a:t>
            </a:r>
            <a:r>
              <a:rPr lang="cs-CZ" sz="1600" dirty="0" err="1" smtClean="0"/>
              <a:t>Held</a:t>
            </a:r>
            <a:r>
              <a:rPr lang="cs-CZ" sz="1600" dirty="0" smtClean="0"/>
              <a:t> </a:t>
            </a:r>
            <a:r>
              <a:rPr lang="cs-CZ" sz="1600" dirty="0" err="1" smtClean="0"/>
              <a:t>zum</a:t>
            </a:r>
            <a:r>
              <a:rPr lang="cs-CZ" sz="1600" dirty="0" smtClean="0"/>
              <a:t> </a:t>
            </a:r>
            <a:r>
              <a:rPr lang="cs-CZ" sz="1600" dirty="0" err="1" smtClean="0"/>
              <a:t>Siegen</a:t>
            </a:r>
            <a:endParaRPr lang="cs-CZ"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836712"/>
            <a:ext cx="4038600" cy="5289451"/>
          </a:xfrm>
        </p:spPr>
        <p:txBody>
          <a:bodyPr>
            <a:normAutofit/>
          </a:bodyPr>
          <a:lstStyle/>
          <a:p>
            <a:pPr>
              <a:buNone/>
            </a:pPr>
            <a:r>
              <a:rPr lang="cs-CZ" sz="1600" dirty="0" err="1" smtClean="0"/>
              <a:t>Seid</a:t>
            </a:r>
            <a:r>
              <a:rPr lang="cs-CZ" sz="1600" dirty="0" smtClean="0"/>
              <a:t> </a:t>
            </a:r>
            <a:r>
              <a:rPr lang="cs-CZ" sz="1600" dirty="0" err="1" smtClean="0"/>
              <a:t>umschlungen</a:t>
            </a:r>
            <a:r>
              <a:rPr lang="cs-CZ" sz="1600" dirty="0" smtClean="0"/>
              <a:t>, </a:t>
            </a:r>
            <a:r>
              <a:rPr lang="cs-CZ" sz="1600" dirty="0" err="1" smtClean="0"/>
              <a:t>Millionen</a:t>
            </a:r>
            <a:r>
              <a:rPr lang="cs-CZ" sz="1600" dirty="0" smtClean="0"/>
              <a:t>!</a:t>
            </a:r>
          </a:p>
          <a:p>
            <a:pPr>
              <a:buNone/>
            </a:pPr>
            <a:r>
              <a:rPr lang="cs-CZ" sz="1600" dirty="0" err="1" smtClean="0"/>
              <a:t>Diesen</a:t>
            </a:r>
            <a:r>
              <a:rPr lang="cs-CZ" sz="1600" dirty="0" smtClean="0"/>
              <a:t> </a:t>
            </a:r>
            <a:r>
              <a:rPr lang="cs-CZ" sz="1600" dirty="0" err="1" smtClean="0"/>
              <a:t>Kuss</a:t>
            </a:r>
            <a:r>
              <a:rPr lang="cs-CZ" sz="1600" dirty="0" smtClean="0"/>
              <a:t> der </a:t>
            </a:r>
            <a:r>
              <a:rPr lang="cs-CZ" sz="1600" dirty="0" err="1" smtClean="0"/>
              <a:t>ganzen</a:t>
            </a:r>
            <a:r>
              <a:rPr lang="cs-CZ" sz="1600" dirty="0" smtClean="0"/>
              <a:t> </a:t>
            </a:r>
            <a:r>
              <a:rPr lang="cs-CZ" sz="1600" dirty="0" err="1" smtClean="0"/>
              <a:t>Welt</a:t>
            </a:r>
            <a:r>
              <a:rPr lang="cs-CZ" sz="1600" dirty="0" smtClean="0"/>
              <a:t>!</a:t>
            </a:r>
          </a:p>
          <a:p>
            <a:pPr>
              <a:buNone/>
            </a:pPr>
            <a:r>
              <a:rPr lang="cs-CZ" sz="1600" dirty="0" err="1" smtClean="0"/>
              <a:t>Brüder</a:t>
            </a:r>
            <a:r>
              <a:rPr lang="cs-CZ" sz="1600" dirty="0" smtClean="0"/>
              <a:t>, </a:t>
            </a:r>
            <a:r>
              <a:rPr lang="cs-CZ" sz="1600" dirty="0" err="1" smtClean="0"/>
              <a:t>überm</a:t>
            </a:r>
            <a:r>
              <a:rPr lang="cs-CZ" sz="1600" dirty="0" smtClean="0"/>
              <a:t> </a:t>
            </a:r>
            <a:r>
              <a:rPr lang="cs-CZ" sz="1600" dirty="0" err="1" smtClean="0"/>
              <a:t>Sternenzelt</a:t>
            </a:r>
            <a:endParaRPr lang="cs-CZ" sz="1600" dirty="0" smtClean="0"/>
          </a:p>
          <a:p>
            <a:pPr>
              <a:buNone/>
            </a:pPr>
            <a:r>
              <a:rPr lang="cs-CZ" sz="1600" dirty="0" err="1" smtClean="0"/>
              <a:t>Muss</a:t>
            </a:r>
            <a:r>
              <a:rPr lang="cs-CZ" sz="1600" dirty="0" smtClean="0"/>
              <a:t> </a:t>
            </a:r>
            <a:r>
              <a:rPr lang="cs-CZ" sz="1600" dirty="0" err="1" smtClean="0"/>
              <a:t>ein</a:t>
            </a:r>
            <a:r>
              <a:rPr lang="cs-CZ" sz="1600" dirty="0" smtClean="0"/>
              <a:t> </a:t>
            </a:r>
            <a:r>
              <a:rPr lang="cs-CZ" sz="1600" dirty="0" err="1" smtClean="0"/>
              <a:t>lieber</a:t>
            </a:r>
            <a:r>
              <a:rPr lang="cs-CZ" sz="1600" dirty="0" smtClean="0"/>
              <a:t> Vater </a:t>
            </a:r>
            <a:r>
              <a:rPr lang="cs-CZ" sz="1600" dirty="0" err="1" smtClean="0"/>
              <a:t>wohnen</a:t>
            </a:r>
            <a:r>
              <a:rPr lang="cs-CZ" sz="1600" dirty="0" smtClean="0"/>
              <a:t>.</a:t>
            </a:r>
          </a:p>
          <a:p>
            <a:pPr>
              <a:buNone/>
            </a:pPr>
            <a:r>
              <a:rPr lang="cs-CZ" sz="1600" dirty="0" err="1" smtClean="0"/>
              <a:t>Ihr</a:t>
            </a:r>
            <a:r>
              <a:rPr lang="cs-CZ" sz="1600" dirty="0" smtClean="0"/>
              <a:t> </a:t>
            </a:r>
            <a:r>
              <a:rPr lang="cs-CZ" sz="1600" dirty="0" err="1" smtClean="0"/>
              <a:t>stürzt</a:t>
            </a:r>
            <a:r>
              <a:rPr lang="cs-CZ" sz="1600" dirty="0" smtClean="0"/>
              <a:t> </a:t>
            </a:r>
            <a:r>
              <a:rPr lang="cs-CZ" sz="1600" dirty="0" err="1" smtClean="0"/>
              <a:t>nieder</a:t>
            </a:r>
            <a:r>
              <a:rPr lang="cs-CZ" sz="1600" dirty="0" smtClean="0"/>
              <a:t> </a:t>
            </a:r>
            <a:r>
              <a:rPr lang="cs-CZ" sz="1600" dirty="0" err="1" smtClean="0"/>
              <a:t>Millionen</a:t>
            </a:r>
            <a:r>
              <a:rPr lang="cs-CZ" sz="1600" dirty="0" smtClean="0"/>
              <a:t>?</a:t>
            </a:r>
          </a:p>
          <a:p>
            <a:pPr>
              <a:buNone/>
            </a:pPr>
            <a:r>
              <a:rPr lang="cs-CZ" sz="1600" dirty="0" err="1" smtClean="0"/>
              <a:t>Ahnest</a:t>
            </a:r>
            <a:r>
              <a:rPr lang="cs-CZ" sz="1600" dirty="0" smtClean="0"/>
              <a:t> </a:t>
            </a:r>
            <a:r>
              <a:rPr lang="cs-CZ" sz="1600" dirty="0" err="1" smtClean="0"/>
              <a:t>du</a:t>
            </a:r>
            <a:r>
              <a:rPr lang="cs-CZ" sz="1600" dirty="0" smtClean="0"/>
              <a:t> den </a:t>
            </a:r>
            <a:r>
              <a:rPr lang="cs-CZ" sz="1600" dirty="0" err="1" smtClean="0"/>
              <a:t>Schöpfer</a:t>
            </a:r>
            <a:r>
              <a:rPr lang="cs-CZ" sz="1600" dirty="0" smtClean="0"/>
              <a:t>, </a:t>
            </a:r>
            <a:r>
              <a:rPr lang="cs-CZ" sz="1600" dirty="0" err="1" smtClean="0"/>
              <a:t>Welt</a:t>
            </a:r>
            <a:r>
              <a:rPr lang="cs-CZ" sz="1600" dirty="0" smtClean="0"/>
              <a:t>?</a:t>
            </a:r>
          </a:p>
          <a:p>
            <a:pPr>
              <a:buNone/>
            </a:pPr>
            <a:r>
              <a:rPr lang="cs-CZ" sz="1600" dirty="0" smtClean="0"/>
              <a:t>Such‘ </a:t>
            </a:r>
            <a:r>
              <a:rPr lang="cs-CZ" sz="1600" dirty="0" err="1" smtClean="0"/>
              <a:t>ihn</a:t>
            </a:r>
            <a:r>
              <a:rPr lang="cs-CZ" sz="1600" dirty="0" smtClean="0"/>
              <a:t> </a:t>
            </a:r>
            <a:r>
              <a:rPr lang="cs-CZ" sz="1600" dirty="0" err="1" smtClean="0"/>
              <a:t>überm</a:t>
            </a:r>
            <a:r>
              <a:rPr lang="cs-CZ" sz="1600" dirty="0" smtClean="0"/>
              <a:t> </a:t>
            </a:r>
            <a:r>
              <a:rPr lang="cs-CZ" sz="1600" dirty="0" err="1" smtClean="0"/>
              <a:t>Sternenzelt</a:t>
            </a:r>
            <a:r>
              <a:rPr lang="cs-CZ" sz="1600" dirty="0" smtClean="0"/>
              <a:t>!</a:t>
            </a:r>
          </a:p>
          <a:p>
            <a:pPr>
              <a:buNone/>
            </a:pPr>
            <a:endParaRPr lang="cs-CZ" sz="1600" dirty="0" smtClean="0"/>
          </a:p>
          <a:p>
            <a:pPr>
              <a:buNone/>
            </a:pPr>
            <a:r>
              <a:rPr lang="cs-CZ" sz="1600" dirty="0" err="1" smtClean="0"/>
              <a:t>Seid</a:t>
            </a:r>
            <a:r>
              <a:rPr lang="cs-CZ" sz="1600" dirty="0" smtClean="0"/>
              <a:t> </a:t>
            </a:r>
            <a:r>
              <a:rPr lang="cs-CZ" sz="1600" dirty="0" err="1" smtClean="0"/>
              <a:t>umschlungen</a:t>
            </a:r>
            <a:r>
              <a:rPr lang="cs-CZ" sz="1600" dirty="0" smtClean="0"/>
              <a:t>, </a:t>
            </a:r>
            <a:r>
              <a:rPr lang="cs-CZ" sz="1600" dirty="0" err="1" smtClean="0"/>
              <a:t>Millionen</a:t>
            </a:r>
            <a:r>
              <a:rPr lang="cs-CZ" sz="1600" dirty="0" smtClean="0"/>
              <a:t>!</a:t>
            </a:r>
          </a:p>
          <a:p>
            <a:pPr>
              <a:buNone/>
            </a:pPr>
            <a:r>
              <a:rPr lang="cs-CZ" sz="1600" dirty="0" err="1" smtClean="0"/>
              <a:t>Diesen</a:t>
            </a:r>
            <a:r>
              <a:rPr lang="cs-CZ" sz="1600" dirty="0" smtClean="0"/>
              <a:t> </a:t>
            </a:r>
            <a:r>
              <a:rPr lang="cs-CZ" sz="1600" dirty="0" err="1" smtClean="0"/>
              <a:t>Kuss</a:t>
            </a:r>
            <a:r>
              <a:rPr lang="cs-CZ" sz="1600" dirty="0" smtClean="0"/>
              <a:t> der </a:t>
            </a:r>
            <a:r>
              <a:rPr lang="cs-CZ" sz="1600" dirty="0" err="1" smtClean="0"/>
              <a:t>ganzen</a:t>
            </a:r>
            <a:r>
              <a:rPr lang="cs-CZ" sz="1600" dirty="0" smtClean="0"/>
              <a:t> </a:t>
            </a:r>
            <a:r>
              <a:rPr lang="cs-CZ" sz="1600" dirty="0" err="1" smtClean="0"/>
              <a:t>Welt</a:t>
            </a:r>
            <a:r>
              <a:rPr lang="cs-CZ" sz="1600" dirty="0" smtClean="0"/>
              <a:t>!</a:t>
            </a:r>
          </a:p>
          <a:p>
            <a:pPr>
              <a:buNone/>
            </a:pPr>
            <a:r>
              <a:rPr lang="cs-CZ" sz="1600" dirty="0" err="1" smtClean="0"/>
              <a:t>Muss</a:t>
            </a:r>
            <a:r>
              <a:rPr lang="cs-CZ" sz="1600" dirty="0" smtClean="0"/>
              <a:t> </a:t>
            </a:r>
            <a:r>
              <a:rPr lang="cs-CZ" sz="1600" dirty="0" err="1" smtClean="0"/>
              <a:t>ein</a:t>
            </a:r>
            <a:r>
              <a:rPr lang="cs-CZ" sz="1600" dirty="0" smtClean="0"/>
              <a:t> liber Vater </a:t>
            </a:r>
            <a:r>
              <a:rPr lang="cs-CZ" sz="1600" dirty="0" err="1" smtClean="0"/>
              <a:t>wohnen</a:t>
            </a:r>
            <a:r>
              <a:rPr lang="cs-CZ" sz="1600" dirty="0" smtClean="0"/>
              <a:t>.</a:t>
            </a:r>
          </a:p>
          <a:p>
            <a:pPr>
              <a:buNone/>
            </a:pPr>
            <a:r>
              <a:rPr lang="cs-CZ" sz="1600" dirty="0" err="1" smtClean="0"/>
              <a:t>Seid</a:t>
            </a:r>
            <a:r>
              <a:rPr lang="cs-CZ" sz="1600" dirty="0" smtClean="0"/>
              <a:t> </a:t>
            </a:r>
            <a:r>
              <a:rPr lang="cs-CZ" sz="1600" dirty="0" err="1" smtClean="0"/>
              <a:t>umschlungen</a:t>
            </a:r>
            <a:r>
              <a:rPr lang="cs-CZ" sz="1600" dirty="0" smtClean="0"/>
              <a:t>,</a:t>
            </a:r>
          </a:p>
          <a:p>
            <a:pPr>
              <a:buNone/>
            </a:pPr>
            <a:r>
              <a:rPr lang="cs-CZ" sz="1600" dirty="0" err="1" smtClean="0"/>
              <a:t>Diesen</a:t>
            </a:r>
            <a:r>
              <a:rPr lang="cs-CZ" sz="1600" dirty="0" smtClean="0"/>
              <a:t> </a:t>
            </a:r>
            <a:r>
              <a:rPr lang="cs-CZ" sz="1600" dirty="0" err="1" smtClean="0"/>
              <a:t>Kuss</a:t>
            </a:r>
            <a:r>
              <a:rPr lang="cs-CZ" sz="1600" dirty="0" smtClean="0"/>
              <a:t>, der </a:t>
            </a:r>
            <a:r>
              <a:rPr lang="cs-CZ" sz="1600" dirty="0" err="1" smtClean="0"/>
              <a:t>ganzen</a:t>
            </a:r>
            <a:r>
              <a:rPr lang="cs-CZ" sz="1600" dirty="0" smtClean="0"/>
              <a:t> </a:t>
            </a:r>
            <a:r>
              <a:rPr lang="cs-CZ" sz="1600" dirty="0" err="1" smtClean="0"/>
              <a:t>Welt</a:t>
            </a:r>
            <a:r>
              <a:rPr lang="cs-CZ" sz="1600" dirty="0" smtClean="0"/>
              <a:t>!</a:t>
            </a:r>
          </a:p>
          <a:p>
            <a:pPr>
              <a:buNone/>
            </a:pPr>
            <a:r>
              <a:rPr lang="cs-CZ" sz="1600" dirty="0" err="1" smtClean="0"/>
              <a:t>Freude</a:t>
            </a:r>
            <a:r>
              <a:rPr lang="cs-CZ" sz="1600" dirty="0" smtClean="0"/>
              <a:t>, </a:t>
            </a:r>
            <a:r>
              <a:rPr lang="cs-CZ" sz="1600" dirty="0" err="1" smtClean="0"/>
              <a:t>schöner</a:t>
            </a:r>
            <a:r>
              <a:rPr lang="cs-CZ" sz="1600" dirty="0" smtClean="0"/>
              <a:t> </a:t>
            </a:r>
            <a:r>
              <a:rPr lang="cs-CZ" sz="1600" dirty="0" err="1" smtClean="0"/>
              <a:t>Götterfunken</a:t>
            </a:r>
            <a:endParaRPr lang="cs-CZ" sz="1600" dirty="0" smtClean="0"/>
          </a:p>
          <a:p>
            <a:pPr>
              <a:buNone/>
            </a:pPr>
            <a:r>
              <a:rPr lang="cs-CZ" sz="1600" dirty="0" err="1" smtClean="0"/>
              <a:t>Tochter</a:t>
            </a:r>
            <a:r>
              <a:rPr lang="cs-CZ" sz="1600" dirty="0" smtClean="0"/>
              <a:t> </a:t>
            </a:r>
            <a:r>
              <a:rPr lang="cs-CZ" sz="1600" dirty="0" err="1" smtClean="0"/>
              <a:t>aus</a:t>
            </a:r>
            <a:r>
              <a:rPr lang="cs-CZ" sz="1600" dirty="0" smtClean="0"/>
              <a:t> Elysium,</a:t>
            </a:r>
          </a:p>
          <a:p>
            <a:pPr>
              <a:buNone/>
            </a:pPr>
            <a:r>
              <a:rPr lang="cs-CZ" sz="1600" dirty="0" err="1" smtClean="0"/>
              <a:t>Freude</a:t>
            </a:r>
            <a:r>
              <a:rPr lang="cs-CZ" sz="1600" dirty="0" smtClean="0"/>
              <a:t>, </a:t>
            </a:r>
            <a:r>
              <a:rPr lang="cs-CZ" sz="1600" dirty="0" err="1" smtClean="0"/>
              <a:t>schöner</a:t>
            </a:r>
            <a:r>
              <a:rPr lang="cs-CZ" sz="1600" dirty="0" smtClean="0"/>
              <a:t> </a:t>
            </a:r>
            <a:r>
              <a:rPr lang="cs-CZ" sz="1600" dirty="0" err="1" smtClean="0"/>
              <a:t>Götterfunken</a:t>
            </a:r>
            <a:r>
              <a:rPr lang="cs-CZ" sz="1600" dirty="0" smtClean="0"/>
              <a:t>, </a:t>
            </a:r>
            <a:r>
              <a:rPr lang="cs-CZ" sz="1600" dirty="0" err="1" smtClean="0"/>
              <a:t>Götterfunken</a:t>
            </a:r>
            <a:r>
              <a:rPr lang="cs-CZ" sz="1600" smtClean="0"/>
              <a:t>.</a:t>
            </a:r>
            <a:endParaRPr lang="cs-CZ" sz="1600" dirty="0" smtClean="0"/>
          </a:p>
          <a:p>
            <a:pPr>
              <a:buNone/>
            </a:pPr>
            <a:endParaRPr lang="cs-CZ"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628801"/>
            <a:ext cx="7772400" cy="1584176"/>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de-DE" b="1" dirty="0" smtClean="0"/>
              <a:t>EU-Erweiterung 2004</a:t>
            </a:r>
            <a:br>
              <a:rPr lang="de-DE" b="1" dirty="0" smtClean="0"/>
            </a:br>
            <a:endParaRPr lang="cs-CZ" dirty="0"/>
          </a:p>
        </p:txBody>
      </p:sp>
      <p:sp>
        <p:nvSpPr>
          <p:cNvPr id="3" name="Podnadpis 2"/>
          <p:cNvSpPr>
            <a:spLocks noGrp="1"/>
          </p:cNvSpPr>
          <p:nvPr>
            <p:ph type="subTitle" idx="1"/>
          </p:nvPr>
        </p:nvSpPr>
        <p:spPr/>
        <p:txBody>
          <a:bodyPr>
            <a:normAutofit fontScale="70000" lnSpcReduction="20000"/>
          </a:bodyPr>
          <a:lstStyle/>
          <a:p>
            <a:r>
              <a:rPr lang="de-DE" dirty="0" smtClean="0"/>
              <a:t>Die </a:t>
            </a:r>
            <a:r>
              <a:rPr lang="de-DE" b="1" dirty="0" smtClean="0"/>
              <a:t>EU-Erweiterung 2004</a:t>
            </a:r>
            <a:r>
              <a:rPr lang="de-DE" dirty="0" smtClean="0"/>
              <a:t> war die fünfte und bisher größte </a:t>
            </a:r>
            <a:r>
              <a:rPr lang="de-DE" dirty="0" smtClean="0">
                <a:hlinkClick r:id="rId2" tooltip="Erweiterung der Europäischen Union"/>
              </a:rPr>
              <a:t>Erweiterung</a:t>
            </a:r>
            <a:r>
              <a:rPr lang="de-DE" dirty="0" smtClean="0"/>
              <a:t> der </a:t>
            </a:r>
            <a:r>
              <a:rPr lang="de-DE" dirty="0" smtClean="0">
                <a:hlinkClick r:id="rId3" tooltip="Europäische Union"/>
              </a:rPr>
              <a:t>Europäischen Union</a:t>
            </a:r>
            <a:r>
              <a:rPr lang="cs-CZ" dirty="0" smtClean="0"/>
              <a:t>.</a:t>
            </a:r>
          </a:p>
          <a:p>
            <a:r>
              <a:rPr lang="cs-CZ" dirty="0" smtClean="0"/>
              <a:t>A</a:t>
            </a:r>
            <a:r>
              <a:rPr lang="de-DE" dirty="0" smtClean="0"/>
              <a:t>m 1. Mai 2004</a:t>
            </a:r>
            <a:r>
              <a:rPr lang="cs-CZ" dirty="0" smtClean="0"/>
              <a:t> </a:t>
            </a:r>
            <a:r>
              <a:rPr lang="cs-CZ" dirty="0" err="1" smtClean="0"/>
              <a:t>traten</a:t>
            </a:r>
            <a:r>
              <a:rPr lang="de-DE" dirty="0" smtClean="0"/>
              <a:t> </a:t>
            </a:r>
            <a:r>
              <a:rPr lang="de-DE" i="1" dirty="0" smtClean="0">
                <a:hlinkClick r:id="rId4" tooltip="Estland"/>
              </a:rPr>
              <a:t>Estland</a:t>
            </a:r>
            <a:r>
              <a:rPr lang="de-DE" i="1" dirty="0" smtClean="0"/>
              <a:t>, </a:t>
            </a:r>
            <a:r>
              <a:rPr lang="de-DE" i="1" dirty="0" smtClean="0">
                <a:hlinkClick r:id="rId5" tooltip="Lettland"/>
              </a:rPr>
              <a:t>Lettland</a:t>
            </a:r>
            <a:r>
              <a:rPr lang="de-DE" i="1" dirty="0" smtClean="0"/>
              <a:t>, </a:t>
            </a:r>
            <a:r>
              <a:rPr lang="de-DE" i="1" dirty="0" smtClean="0">
                <a:hlinkClick r:id="rId6" tooltip="Litauen"/>
              </a:rPr>
              <a:t>Litauen</a:t>
            </a:r>
            <a:r>
              <a:rPr lang="de-DE" i="1" dirty="0" smtClean="0"/>
              <a:t>, </a:t>
            </a:r>
            <a:r>
              <a:rPr lang="de-DE" i="1" dirty="0" smtClean="0">
                <a:hlinkClick r:id="rId7" tooltip="Malta"/>
              </a:rPr>
              <a:t>Malta</a:t>
            </a:r>
            <a:r>
              <a:rPr lang="de-DE" i="1" dirty="0" smtClean="0"/>
              <a:t>, </a:t>
            </a:r>
            <a:r>
              <a:rPr lang="de-DE" i="1" dirty="0" smtClean="0">
                <a:hlinkClick r:id="rId8" tooltip="Polen"/>
              </a:rPr>
              <a:t>Polen</a:t>
            </a:r>
            <a:r>
              <a:rPr lang="de-DE" i="1" dirty="0" smtClean="0"/>
              <a:t>, </a:t>
            </a:r>
            <a:r>
              <a:rPr lang="de-DE" i="1" dirty="0" smtClean="0">
                <a:hlinkClick r:id="rId9" tooltip="Slowakei"/>
              </a:rPr>
              <a:t>Slowakei</a:t>
            </a:r>
            <a:r>
              <a:rPr lang="de-DE" i="1" dirty="0" smtClean="0"/>
              <a:t>, </a:t>
            </a:r>
            <a:r>
              <a:rPr lang="de-DE" i="1" dirty="0" smtClean="0">
                <a:hlinkClick r:id="rId10" tooltip="Slowenien"/>
              </a:rPr>
              <a:t>Slowenien</a:t>
            </a:r>
            <a:r>
              <a:rPr lang="de-DE" i="1" dirty="0" smtClean="0"/>
              <a:t>, </a:t>
            </a:r>
            <a:r>
              <a:rPr lang="de-DE" i="1" dirty="0" smtClean="0">
                <a:hlinkClick r:id="rId11" tooltip="Tschechien"/>
              </a:rPr>
              <a:t>Tschechien</a:t>
            </a:r>
            <a:r>
              <a:rPr lang="de-DE" i="1" dirty="0" smtClean="0"/>
              <a:t>, </a:t>
            </a:r>
            <a:r>
              <a:rPr lang="de-DE" i="1" dirty="0" smtClean="0">
                <a:hlinkClick r:id="rId12" tooltip="Ungarn"/>
              </a:rPr>
              <a:t>Ungarn</a:t>
            </a:r>
            <a:r>
              <a:rPr lang="de-DE" dirty="0" smtClean="0"/>
              <a:t> und </a:t>
            </a:r>
            <a:r>
              <a:rPr lang="de-DE" i="1" dirty="0" smtClean="0">
                <a:hlinkClick r:id="rId13" tooltip="Republik Zypern"/>
              </a:rPr>
              <a:t>Zypern</a:t>
            </a:r>
            <a:r>
              <a:rPr lang="de-DE" dirty="0" smtClean="0"/>
              <a:t> der EU bei</a:t>
            </a:r>
            <a:r>
              <a:rPr lang="cs-CZ" dirty="0" smtClean="0"/>
              <a:t>.</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404665"/>
            <a:ext cx="8278688" cy="1440159"/>
          </a:xfrm>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err="1" smtClean="0"/>
              <a:t>Organe</a:t>
            </a:r>
            <a:r>
              <a:rPr lang="cs-CZ" dirty="0" smtClean="0"/>
              <a:t> der </a:t>
            </a:r>
            <a:r>
              <a:rPr lang="cs-CZ" dirty="0" err="1" smtClean="0"/>
              <a:t>Europäischen</a:t>
            </a:r>
            <a:r>
              <a:rPr lang="cs-CZ" dirty="0" smtClean="0"/>
              <a:t> Union</a:t>
            </a:r>
            <a:endParaRPr lang="cs-CZ" dirty="0"/>
          </a:p>
        </p:txBody>
      </p:sp>
      <p:sp>
        <p:nvSpPr>
          <p:cNvPr id="3" name="Podnadpis 2"/>
          <p:cNvSpPr>
            <a:spLocks noGrp="1"/>
          </p:cNvSpPr>
          <p:nvPr>
            <p:ph type="subTitle" idx="1"/>
          </p:nvPr>
        </p:nvSpPr>
        <p:spPr>
          <a:xfrm>
            <a:off x="467544" y="2348880"/>
            <a:ext cx="7304856" cy="3289920"/>
          </a:xfrm>
        </p:spPr>
        <p:txBody>
          <a:bodyPr>
            <a:normAutofit fontScale="85000" lnSpcReduction="10000"/>
          </a:bodyPr>
          <a:lstStyle/>
          <a:p>
            <a:r>
              <a:rPr lang="cs-CZ" i="1" dirty="0" err="1" smtClean="0">
                <a:hlinkClick r:id="rId2" tooltip="Europäischer Rat"/>
              </a:rPr>
              <a:t>Europäischer</a:t>
            </a:r>
            <a:r>
              <a:rPr lang="cs-CZ" i="1" dirty="0" smtClean="0">
                <a:hlinkClick r:id="rId2" tooltip="Europäischer Rat"/>
              </a:rPr>
              <a:t> </a:t>
            </a:r>
            <a:r>
              <a:rPr lang="cs-CZ" i="1" dirty="0" err="1" smtClean="0">
                <a:hlinkClick r:id="rId2" tooltip="Europäischer Rat"/>
              </a:rPr>
              <a:t>Rat</a:t>
            </a:r>
            <a:r>
              <a:rPr lang="cs-CZ" i="1" dirty="0" smtClean="0"/>
              <a:t>: </a:t>
            </a:r>
            <a:r>
              <a:rPr lang="cs-CZ" i="1" dirty="0" err="1" smtClean="0"/>
              <a:t>Sitz</a:t>
            </a:r>
            <a:r>
              <a:rPr lang="cs-CZ" i="1" dirty="0" smtClean="0"/>
              <a:t> in </a:t>
            </a:r>
            <a:r>
              <a:rPr lang="cs-CZ" i="1" dirty="0" err="1" smtClean="0"/>
              <a:t>Brüssel</a:t>
            </a:r>
            <a:endParaRPr lang="cs-CZ" i="1" dirty="0" smtClean="0"/>
          </a:p>
          <a:p>
            <a:r>
              <a:rPr lang="cs-CZ" i="1" dirty="0" err="1" smtClean="0">
                <a:hlinkClick r:id="rId3" tooltip="Rat der Europäischen Union"/>
              </a:rPr>
              <a:t>Rat</a:t>
            </a:r>
            <a:r>
              <a:rPr lang="cs-CZ" i="1" dirty="0" smtClean="0">
                <a:hlinkClick r:id="rId3" tooltip="Rat der Europäischen Union"/>
              </a:rPr>
              <a:t> der </a:t>
            </a:r>
            <a:r>
              <a:rPr lang="cs-CZ" i="1" dirty="0" err="1" smtClean="0">
                <a:hlinkClick r:id="rId3" tooltip="Rat der Europäischen Union"/>
              </a:rPr>
              <a:t>Europäischen</a:t>
            </a:r>
            <a:r>
              <a:rPr lang="cs-CZ" i="1" dirty="0" smtClean="0">
                <a:hlinkClick r:id="rId3" tooltip="Rat der Europäischen Union"/>
              </a:rPr>
              <a:t> Union</a:t>
            </a:r>
            <a:r>
              <a:rPr lang="cs-CZ" i="1" dirty="0" smtClean="0"/>
              <a:t>: </a:t>
            </a:r>
            <a:r>
              <a:rPr lang="cs-CZ" i="1" dirty="0" err="1" smtClean="0"/>
              <a:t>Sitz</a:t>
            </a:r>
            <a:r>
              <a:rPr lang="cs-CZ" i="1" dirty="0" smtClean="0"/>
              <a:t> in </a:t>
            </a:r>
            <a:r>
              <a:rPr lang="cs-CZ" i="1" dirty="0" err="1" smtClean="0"/>
              <a:t>Brüssel</a:t>
            </a:r>
            <a:endParaRPr lang="cs-CZ" i="1" dirty="0" smtClean="0"/>
          </a:p>
          <a:p>
            <a:r>
              <a:rPr lang="cs-CZ" i="1" dirty="0" err="1" smtClean="0">
                <a:hlinkClick r:id="rId4" tooltip="Europäisches Parlament"/>
              </a:rPr>
              <a:t>Europäisches</a:t>
            </a:r>
            <a:r>
              <a:rPr lang="cs-CZ" i="1" dirty="0" smtClean="0">
                <a:hlinkClick r:id="rId4" tooltip="Europäisches Parlament"/>
              </a:rPr>
              <a:t> Parlament</a:t>
            </a:r>
            <a:r>
              <a:rPr lang="cs-CZ" i="1" dirty="0" smtClean="0"/>
              <a:t>: </a:t>
            </a:r>
            <a:r>
              <a:rPr lang="cs-CZ" i="1" dirty="0" err="1" smtClean="0"/>
              <a:t>Sitz</a:t>
            </a:r>
            <a:r>
              <a:rPr lang="cs-CZ" i="1" dirty="0" smtClean="0"/>
              <a:t> in </a:t>
            </a:r>
            <a:r>
              <a:rPr lang="cs-CZ" i="1" dirty="0" err="1" smtClean="0"/>
              <a:t>Strassburg</a:t>
            </a:r>
            <a:endParaRPr lang="cs-CZ" i="1" dirty="0" smtClean="0"/>
          </a:p>
          <a:p>
            <a:r>
              <a:rPr lang="cs-CZ" i="1" dirty="0" err="1" smtClean="0">
                <a:hlinkClick r:id="rId5" tooltip="Europäische Kommission"/>
              </a:rPr>
              <a:t>Europäische</a:t>
            </a:r>
            <a:r>
              <a:rPr lang="cs-CZ" i="1" dirty="0" smtClean="0">
                <a:hlinkClick r:id="rId5" tooltip="Europäische Kommission"/>
              </a:rPr>
              <a:t> </a:t>
            </a:r>
            <a:r>
              <a:rPr lang="cs-CZ" i="1" dirty="0" err="1" smtClean="0">
                <a:hlinkClick r:id="rId5" tooltip="Europäische Kommission"/>
              </a:rPr>
              <a:t>Kommission</a:t>
            </a:r>
            <a:r>
              <a:rPr lang="cs-CZ" i="1" dirty="0" smtClean="0"/>
              <a:t>: </a:t>
            </a:r>
            <a:r>
              <a:rPr lang="cs-CZ" i="1" dirty="0" err="1" smtClean="0"/>
              <a:t>Sitz</a:t>
            </a:r>
            <a:r>
              <a:rPr lang="cs-CZ" i="1" dirty="0" smtClean="0"/>
              <a:t> in </a:t>
            </a:r>
            <a:r>
              <a:rPr lang="cs-CZ" i="1" dirty="0" err="1" smtClean="0"/>
              <a:t>Brüssel</a:t>
            </a:r>
            <a:endParaRPr lang="cs-CZ" i="1" dirty="0" smtClean="0"/>
          </a:p>
          <a:p>
            <a:r>
              <a:rPr lang="cs-CZ" i="1" dirty="0" err="1" smtClean="0">
                <a:hlinkClick r:id="rId6" tooltip="Europäische Zentralbank"/>
              </a:rPr>
              <a:t>Europäische</a:t>
            </a:r>
            <a:r>
              <a:rPr lang="cs-CZ" i="1" dirty="0" smtClean="0">
                <a:hlinkClick r:id="rId6" tooltip="Europäische Zentralbank"/>
              </a:rPr>
              <a:t> </a:t>
            </a:r>
            <a:r>
              <a:rPr lang="cs-CZ" i="1" dirty="0" err="1" smtClean="0">
                <a:hlinkClick r:id="rId6" tooltip="Europäische Zentralbank"/>
              </a:rPr>
              <a:t>Zentralbank</a:t>
            </a:r>
            <a:r>
              <a:rPr lang="cs-CZ" i="1" dirty="0" smtClean="0"/>
              <a:t>: </a:t>
            </a:r>
            <a:r>
              <a:rPr lang="cs-CZ" i="1" dirty="0" err="1" smtClean="0"/>
              <a:t>Sitz</a:t>
            </a:r>
            <a:r>
              <a:rPr lang="cs-CZ" i="1" dirty="0" smtClean="0"/>
              <a:t> in Frankfurt </a:t>
            </a:r>
            <a:r>
              <a:rPr lang="cs-CZ" i="1" dirty="0" err="1" smtClean="0"/>
              <a:t>am</a:t>
            </a:r>
            <a:r>
              <a:rPr lang="cs-CZ" i="1" dirty="0" smtClean="0"/>
              <a:t> </a:t>
            </a:r>
            <a:r>
              <a:rPr lang="cs-CZ" i="1" dirty="0" err="1" smtClean="0"/>
              <a:t>Main</a:t>
            </a:r>
            <a:endParaRPr lang="cs-CZ" i="1" dirty="0" smtClean="0"/>
          </a:p>
          <a:p>
            <a:r>
              <a:rPr lang="cs-CZ" i="1" dirty="0" err="1" smtClean="0">
                <a:hlinkClick r:id="rId7" tooltip="Gerichtshof der Europäischen Union"/>
              </a:rPr>
              <a:t>Gerichtshof</a:t>
            </a:r>
            <a:r>
              <a:rPr lang="cs-CZ" i="1" dirty="0" smtClean="0">
                <a:hlinkClick r:id="rId7" tooltip="Gerichtshof der Europäischen Union"/>
              </a:rPr>
              <a:t> </a:t>
            </a:r>
            <a:r>
              <a:rPr lang="cs-CZ" i="1" dirty="0" smtClean="0"/>
              <a:t>: </a:t>
            </a:r>
            <a:r>
              <a:rPr lang="cs-CZ" i="1" dirty="0" err="1" smtClean="0"/>
              <a:t>Sitz</a:t>
            </a:r>
            <a:r>
              <a:rPr lang="cs-CZ" i="1" dirty="0" smtClean="0"/>
              <a:t> in Luxemburg</a:t>
            </a:r>
          </a:p>
          <a:p>
            <a:r>
              <a:rPr lang="cs-CZ" i="1" dirty="0" err="1" smtClean="0">
                <a:hlinkClick r:id="rId8" tooltip="Europäischer Rechnungshof"/>
              </a:rPr>
              <a:t>Europäischer</a:t>
            </a:r>
            <a:r>
              <a:rPr lang="cs-CZ" i="1" dirty="0" smtClean="0">
                <a:hlinkClick r:id="rId8" tooltip="Europäischer Rechnungshof"/>
              </a:rPr>
              <a:t> </a:t>
            </a:r>
            <a:r>
              <a:rPr lang="cs-CZ" i="1" dirty="0" err="1" smtClean="0">
                <a:hlinkClick r:id="rId8" tooltip="Europäischer Rechnungshof"/>
              </a:rPr>
              <a:t>Rechnungshof</a:t>
            </a:r>
            <a:r>
              <a:rPr lang="cs-CZ" i="1" dirty="0" smtClean="0"/>
              <a:t>: </a:t>
            </a:r>
            <a:r>
              <a:rPr lang="cs-CZ" i="1" dirty="0" err="1" smtClean="0"/>
              <a:t>Sitz</a:t>
            </a:r>
            <a:r>
              <a:rPr lang="cs-CZ" i="1" dirty="0" smtClean="0"/>
              <a:t> in Luxemburg</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268760"/>
            <a:ext cx="7772400" cy="1656184"/>
          </a:xfrm>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err="1" smtClean="0"/>
              <a:t>Europäische</a:t>
            </a:r>
            <a:r>
              <a:rPr lang="cs-CZ" dirty="0" smtClean="0"/>
              <a:t> </a:t>
            </a:r>
            <a:r>
              <a:rPr lang="cs-CZ" dirty="0" err="1" smtClean="0"/>
              <a:t>Währungsunion</a:t>
            </a:r>
            <a:endParaRPr lang="cs-CZ" dirty="0"/>
          </a:p>
        </p:txBody>
      </p:sp>
      <p:sp>
        <p:nvSpPr>
          <p:cNvPr id="3" name="Podnadpis 2"/>
          <p:cNvSpPr>
            <a:spLocks noGrp="1"/>
          </p:cNvSpPr>
          <p:nvPr>
            <p:ph type="subTitle" idx="1"/>
          </p:nvPr>
        </p:nvSpPr>
        <p:spPr/>
        <p:txBody>
          <a:bodyPr>
            <a:normAutofit fontScale="85000" lnSpcReduction="10000"/>
          </a:bodyPr>
          <a:lstStyle/>
          <a:p>
            <a:r>
              <a:rPr lang="de-DE" dirty="0" smtClean="0"/>
              <a:t>1999</a:t>
            </a:r>
            <a:r>
              <a:rPr lang="cs-CZ" dirty="0" smtClean="0"/>
              <a:t> </a:t>
            </a:r>
            <a:r>
              <a:rPr lang="cs-CZ" dirty="0" err="1" smtClean="0"/>
              <a:t>wurde</a:t>
            </a:r>
            <a:r>
              <a:rPr lang="cs-CZ" dirty="0" smtClean="0"/>
              <a:t>  der Euro </a:t>
            </a:r>
            <a:r>
              <a:rPr lang="cs-CZ" dirty="0" err="1" smtClean="0"/>
              <a:t>zuerst</a:t>
            </a:r>
            <a:r>
              <a:rPr lang="de-DE" dirty="0" smtClean="0"/>
              <a:t> </a:t>
            </a:r>
            <a:r>
              <a:rPr lang="cs-CZ" dirty="0" err="1" smtClean="0"/>
              <a:t>als</a:t>
            </a:r>
            <a:r>
              <a:rPr lang="cs-CZ" dirty="0" smtClean="0"/>
              <a:t> </a:t>
            </a:r>
            <a:r>
              <a:rPr lang="cs-CZ" dirty="0" err="1" smtClean="0"/>
              <a:t>Währung</a:t>
            </a:r>
            <a:r>
              <a:rPr lang="cs-CZ" dirty="0" smtClean="0"/>
              <a:t> </a:t>
            </a:r>
            <a:r>
              <a:rPr lang="de-DE" dirty="0" smtClean="0"/>
              <a:t>für die Zentral- und Geschäftsbanken</a:t>
            </a:r>
            <a:r>
              <a:rPr lang="cs-CZ" dirty="0" smtClean="0"/>
              <a:t> </a:t>
            </a:r>
            <a:r>
              <a:rPr lang="cs-CZ" dirty="0" err="1" smtClean="0"/>
              <a:t>eingeführt</a:t>
            </a:r>
            <a:r>
              <a:rPr lang="de-DE" dirty="0" smtClean="0"/>
              <a:t>, 2002 als Barzahlungsmittel in allen beteiligten Mitgliedstaaten.</a:t>
            </a:r>
            <a:endParaRPr lang="cs-CZ"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764705"/>
            <a:ext cx="7772400" cy="1368151"/>
          </a:xfrm>
        </p:spPr>
        <p:txBody>
          <a:bodyPr/>
          <a:lstStyle/>
          <a:p>
            <a:r>
              <a:rPr lang="cs-CZ" dirty="0" err="1" smtClean="0"/>
              <a:t>Fragen</a:t>
            </a:r>
            <a:r>
              <a:rPr lang="cs-CZ" dirty="0" smtClean="0"/>
              <a:t>:</a:t>
            </a:r>
            <a:endParaRPr lang="cs-CZ" dirty="0"/>
          </a:p>
        </p:txBody>
      </p:sp>
      <p:sp>
        <p:nvSpPr>
          <p:cNvPr id="3" name="Podnadpis 2"/>
          <p:cNvSpPr>
            <a:spLocks noGrp="1"/>
          </p:cNvSpPr>
          <p:nvPr>
            <p:ph type="subTitle" idx="1"/>
          </p:nvPr>
        </p:nvSpPr>
        <p:spPr>
          <a:xfrm>
            <a:off x="1371600" y="2132856"/>
            <a:ext cx="6400800" cy="3505944"/>
          </a:xfrm>
        </p:spPr>
        <p:txBody>
          <a:bodyPr>
            <a:normAutofit fontScale="70000" lnSpcReduction="20000"/>
          </a:bodyPr>
          <a:lstStyle/>
          <a:p>
            <a:r>
              <a:rPr lang="cs-CZ" dirty="0" err="1" smtClean="0"/>
              <a:t>Wann</a:t>
            </a:r>
            <a:r>
              <a:rPr lang="cs-CZ" dirty="0" smtClean="0"/>
              <a:t> </a:t>
            </a:r>
            <a:r>
              <a:rPr lang="cs-CZ" dirty="0" err="1" smtClean="0"/>
              <a:t>wurde</a:t>
            </a:r>
            <a:r>
              <a:rPr lang="cs-CZ" dirty="0" smtClean="0"/>
              <a:t> </a:t>
            </a:r>
            <a:r>
              <a:rPr lang="cs-CZ" dirty="0" err="1" smtClean="0"/>
              <a:t>die</a:t>
            </a:r>
            <a:r>
              <a:rPr lang="cs-CZ" dirty="0" smtClean="0"/>
              <a:t> </a:t>
            </a:r>
            <a:r>
              <a:rPr lang="cs-CZ" dirty="0" err="1" smtClean="0"/>
              <a:t>Europäische</a:t>
            </a:r>
            <a:r>
              <a:rPr lang="cs-CZ" dirty="0" smtClean="0"/>
              <a:t> Union </a:t>
            </a:r>
            <a:r>
              <a:rPr lang="cs-CZ" dirty="0" err="1" smtClean="0"/>
              <a:t>gegründet</a:t>
            </a:r>
            <a:r>
              <a:rPr lang="cs-CZ" dirty="0" smtClean="0"/>
              <a:t>?</a:t>
            </a:r>
          </a:p>
          <a:p>
            <a:r>
              <a:rPr lang="cs-CZ" dirty="0" err="1" smtClean="0"/>
              <a:t>Wann</a:t>
            </a:r>
            <a:r>
              <a:rPr lang="cs-CZ" dirty="0" smtClean="0"/>
              <a:t> trat </a:t>
            </a:r>
            <a:r>
              <a:rPr lang="cs-CZ" dirty="0" err="1" smtClean="0"/>
              <a:t>die</a:t>
            </a:r>
            <a:r>
              <a:rPr lang="cs-CZ" dirty="0" smtClean="0"/>
              <a:t> </a:t>
            </a:r>
            <a:r>
              <a:rPr lang="cs-CZ" dirty="0" err="1" smtClean="0"/>
              <a:t>Tschechische</a:t>
            </a:r>
            <a:r>
              <a:rPr lang="cs-CZ" dirty="0" smtClean="0"/>
              <a:t> Republik der EU </a:t>
            </a:r>
            <a:r>
              <a:rPr lang="cs-CZ" dirty="0" err="1" smtClean="0"/>
              <a:t>bei</a:t>
            </a:r>
            <a:r>
              <a:rPr lang="cs-CZ" dirty="0" smtClean="0"/>
              <a:t>?</a:t>
            </a:r>
          </a:p>
          <a:p>
            <a:r>
              <a:rPr lang="cs-CZ" dirty="0" err="1" smtClean="0"/>
              <a:t>Aus</a:t>
            </a:r>
            <a:r>
              <a:rPr lang="cs-CZ" dirty="0" smtClean="0"/>
              <a:t> </a:t>
            </a:r>
            <a:r>
              <a:rPr lang="cs-CZ" dirty="0" err="1" smtClean="0"/>
              <a:t>welchen</a:t>
            </a:r>
            <a:r>
              <a:rPr lang="cs-CZ" dirty="0" smtClean="0"/>
              <a:t> </a:t>
            </a:r>
            <a:r>
              <a:rPr lang="cs-CZ" dirty="0" err="1" smtClean="0"/>
              <a:t>Organen</a:t>
            </a:r>
            <a:r>
              <a:rPr lang="cs-CZ" dirty="0" smtClean="0"/>
              <a:t> </a:t>
            </a:r>
            <a:r>
              <a:rPr lang="cs-CZ" dirty="0" err="1" smtClean="0"/>
              <a:t>besteht</a:t>
            </a:r>
            <a:r>
              <a:rPr lang="cs-CZ" dirty="0" smtClean="0"/>
              <a:t> </a:t>
            </a:r>
            <a:r>
              <a:rPr lang="cs-CZ" dirty="0" err="1" smtClean="0"/>
              <a:t>die</a:t>
            </a:r>
            <a:r>
              <a:rPr lang="cs-CZ" dirty="0" smtClean="0"/>
              <a:t> </a:t>
            </a:r>
            <a:r>
              <a:rPr lang="cs-CZ" dirty="0" err="1" smtClean="0"/>
              <a:t>Europäische</a:t>
            </a:r>
            <a:r>
              <a:rPr lang="cs-CZ" dirty="0" smtClean="0"/>
              <a:t> Union?</a:t>
            </a:r>
          </a:p>
          <a:p>
            <a:r>
              <a:rPr lang="cs-CZ" dirty="0" err="1" smtClean="0"/>
              <a:t>Seit</a:t>
            </a:r>
            <a:r>
              <a:rPr lang="cs-CZ" dirty="0" smtClean="0"/>
              <a:t> </a:t>
            </a:r>
            <a:r>
              <a:rPr lang="cs-CZ" dirty="0" err="1" smtClean="0"/>
              <a:t>wann</a:t>
            </a:r>
            <a:r>
              <a:rPr lang="cs-CZ" dirty="0" smtClean="0"/>
              <a:t> </a:t>
            </a:r>
            <a:r>
              <a:rPr lang="cs-CZ" dirty="0" err="1" smtClean="0"/>
              <a:t>wurde</a:t>
            </a:r>
            <a:r>
              <a:rPr lang="cs-CZ" dirty="0" smtClean="0"/>
              <a:t> der Euro </a:t>
            </a:r>
            <a:r>
              <a:rPr lang="cs-CZ" dirty="0" err="1" smtClean="0"/>
              <a:t>eingeführt</a:t>
            </a:r>
            <a:r>
              <a:rPr lang="cs-CZ" dirty="0" smtClean="0"/>
              <a:t>?</a:t>
            </a:r>
          </a:p>
          <a:p>
            <a:r>
              <a:rPr lang="cs-CZ" dirty="0" err="1" smtClean="0"/>
              <a:t>Wie</a:t>
            </a:r>
            <a:r>
              <a:rPr lang="cs-CZ" dirty="0" smtClean="0"/>
              <a:t> </a:t>
            </a:r>
            <a:r>
              <a:rPr lang="cs-CZ" dirty="0" err="1" smtClean="0"/>
              <a:t>heißt</a:t>
            </a:r>
            <a:r>
              <a:rPr lang="cs-CZ" dirty="0" smtClean="0"/>
              <a:t> </a:t>
            </a:r>
            <a:r>
              <a:rPr lang="cs-CZ" dirty="0" err="1" smtClean="0"/>
              <a:t>die</a:t>
            </a:r>
            <a:r>
              <a:rPr lang="cs-CZ" dirty="0" smtClean="0"/>
              <a:t> Hymne der EU?</a:t>
            </a:r>
          </a:p>
          <a:p>
            <a:r>
              <a:rPr lang="cs-CZ" dirty="0" err="1" smtClean="0"/>
              <a:t>Wer</a:t>
            </a:r>
            <a:r>
              <a:rPr lang="cs-CZ" dirty="0" smtClean="0"/>
              <a:t> </a:t>
            </a:r>
            <a:r>
              <a:rPr lang="cs-CZ" dirty="0" err="1" smtClean="0"/>
              <a:t>komponierte</a:t>
            </a:r>
            <a:r>
              <a:rPr lang="cs-CZ" dirty="0" smtClean="0"/>
              <a:t> </a:t>
            </a:r>
            <a:r>
              <a:rPr lang="cs-CZ" dirty="0" err="1" smtClean="0"/>
              <a:t>die</a:t>
            </a:r>
            <a:r>
              <a:rPr lang="cs-CZ" dirty="0" smtClean="0"/>
              <a:t> Musik, </a:t>
            </a:r>
            <a:r>
              <a:rPr lang="cs-CZ" dirty="0" err="1" smtClean="0"/>
              <a:t>die</a:t>
            </a:r>
            <a:r>
              <a:rPr lang="cs-CZ" dirty="0" smtClean="0"/>
              <a:t> </a:t>
            </a:r>
            <a:r>
              <a:rPr lang="cs-CZ" dirty="0" err="1" smtClean="0"/>
              <a:t>zur</a:t>
            </a:r>
            <a:r>
              <a:rPr lang="cs-CZ" dirty="0" smtClean="0"/>
              <a:t> Hymne der EU </a:t>
            </a:r>
            <a:r>
              <a:rPr lang="cs-CZ" dirty="0" err="1" smtClean="0"/>
              <a:t>wurde</a:t>
            </a:r>
            <a:r>
              <a:rPr lang="cs-CZ" dirty="0" smtClean="0"/>
              <a:t>?</a:t>
            </a:r>
          </a:p>
          <a:p>
            <a:r>
              <a:rPr lang="cs-CZ" dirty="0" err="1" smtClean="0"/>
              <a:t>Welches</a:t>
            </a:r>
            <a:r>
              <a:rPr lang="cs-CZ" dirty="0" smtClean="0"/>
              <a:t> Motto </a:t>
            </a:r>
            <a:r>
              <a:rPr lang="cs-CZ" dirty="0" err="1" smtClean="0"/>
              <a:t>hat</a:t>
            </a:r>
            <a:r>
              <a:rPr lang="cs-CZ" dirty="0" smtClean="0"/>
              <a:t> </a:t>
            </a:r>
            <a:r>
              <a:rPr lang="cs-CZ" dirty="0" err="1" smtClean="0"/>
              <a:t>die</a:t>
            </a:r>
            <a:r>
              <a:rPr lang="cs-CZ" dirty="0" smtClean="0"/>
              <a:t> EU?</a:t>
            </a:r>
          </a:p>
          <a:p>
            <a:r>
              <a:rPr lang="cs-CZ" dirty="0" err="1" smtClean="0"/>
              <a:t>Wann</a:t>
            </a:r>
            <a:r>
              <a:rPr lang="cs-CZ" dirty="0" smtClean="0"/>
              <a:t> </a:t>
            </a:r>
            <a:r>
              <a:rPr lang="cs-CZ" dirty="0" err="1" smtClean="0"/>
              <a:t>wird</a:t>
            </a:r>
            <a:r>
              <a:rPr lang="cs-CZ" dirty="0" smtClean="0"/>
              <a:t> der </a:t>
            </a:r>
            <a:r>
              <a:rPr lang="cs-CZ" dirty="0" err="1" smtClean="0"/>
              <a:t>Europatag</a:t>
            </a:r>
            <a:r>
              <a:rPr lang="cs-CZ" dirty="0" smtClean="0"/>
              <a:t> </a:t>
            </a:r>
            <a:r>
              <a:rPr lang="cs-CZ" dirty="0" err="1" smtClean="0"/>
              <a:t>gefeiert</a:t>
            </a:r>
            <a:r>
              <a:rPr lang="cs-CZ" dirty="0" smtClean="0"/>
              <a:t>?</a:t>
            </a:r>
          </a:p>
          <a:p>
            <a:endParaRPr lang="cs-CZ" dirty="0" smtClean="0"/>
          </a:p>
          <a:p>
            <a:endParaRPr lang="cs-CZ" dirty="0" smtClean="0"/>
          </a:p>
          <a:p>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2400" i="1" dirty="0" err="1" smtClean="0"/>
              <a:t>Europäische</a:t>
            </a:r>
            <a:r>
              <a:rPr lang="cs-CZ" sz="2400" i="1" dirty="0" smtClean="0"/>
              <a:t> Union - </a:t>
            </a:r>
            <a:r>
              <a:rPr lang="cs-CZ" sz="2400" i="1" dirty="0" err="1" smtClean="0"/>
              <a:t>Wikipedia</a:t>
            </a:r>
            <a:r>
              <a:rPr lang="cs-CZ" sz="2400" dirty="0" smtClean="0"/>
              <a:t> [online]. 2005, 5. 11. 2013 [cit. 2013-11-19]. Dostupné z: http://de.</a:t>
            </a:r>
            <a:r>
              <a:rPr lang="cs-CZ" sz="2400" dirty="0" err="1" smtClean="0"/>
              <a:t>wikipedia.org</a:t>
            </a:r>
            <a:r>
              <a:rPr lang="cs-CZ" sz="2400" dirty="0" smtClean="0"/>
              <a:t>/</a:t>
            </a:r>
            <a:r>
              <a:rPr lang="cs-CZ" sz="2400" dirty="0" err="1" smtClean="0"/>
              <a:t>wiki</a:t>
            </a:r>
            <a:r>
              <a:rPr lang="cs-CZ" sz="2400" dirty="0" smtClean="0"/>
              <a:t>/</a:t>
            </a:r>
            <a:r>
              <a:rPr lang="cs-CZ" sz="2400" dirty="0" err="1" smtClean="0"/>
              <a:t>Europ</a:t>
            </a:r>
            <a:r>
              <a:rPr lang="cs-CZ" sz="2400" dirty="0" smtClean="0"/>
              <a:t>%C3%A4ische_Union </a:t>
            </a:r>
          </a:p>
          <a:p>
            <a:r>
              <a:rPr lang="de-DE" sz="2400" i="1" dirty="0" smtClean="0"/>
              <a:t>Europa: Symbole der Europäischen Union</a:t>
            </a:r>
            <a:r>
              <a:rPr lang="de-DE" sz="2400" dirty="0" smtClean="0"/>
              <a:t> [online]. europa.eu, 2007 [</a:t>
            </a:r>
            <a:r>
              <a:rPr lang="de-DE" sz="2400" dirty="0" err="1" smtClean="0"/>
              <a:t>cit</a:t>
            </a:r>
            <a:r>
              <a:rPr lang="de-DE" sz="2400" dirty="0" smtClean="0"/>
              <a:t>. 2013-11-19]. </a:t>
            </a:r>
            <a:r>
              <a:rPr lang="de-DE" sz="2400" dirty="0" err="1" smtClean="0"/>
              <a:t>Dostupné</a:t>
            </a:r>
            <a:r>
              <a:rPr lang="de-DE" sz="2400" dirty="0" smtClean="0"/>
              <a:t> z: http://europa.eu/about-eu/basic-information/symbols/anthem/index_de.htm </a:t>
            </a:r>
            <a:endParaRPr lang="cs-CZ" sz="2400" dirty="0" smtClean="0"/>
          </a:p>
          <a:p>
            <a:r>
              <a:rPr lang="cs-CZ" sz="2400" i="1" dirty="0" err="1" smtClean="0"/>
              <a:t>Flagge</a:t>
            </a:r>
            <a:r>
              <a:rPr lang="cs-CZ" sz="2400" i="1" dirty="0" smtClean="0"/>
              <a:t> EU: </a:t>
            </a:r>
            <a:r>
              <a:rPr lang="cs-CZ" sz="2400" i="1" dirty="0" err="1" smtClean="0"/>
              <a:t>Europäische</a:t>
            </a:r>
            <a:r>
              <a:rPr lang="cs-CZ" sz="2400" i="1" dirty="0" smtClean="0"/>
              <a:t> Union</a:t>
            </a:r>
            <a:r>
              <a:rPr lang="cs-CZ" sz="2400" dirty="0" smtClean="0"/>
              <a:t> [online]. </a:t>
            </a:r>
            <a:r>
              <a:rPr lang="cs-CZ" sz="2400" dirty="0" err="1" smtClean="0"/>
              <a:t>nationalflaggen.de</a:t>
            </a:r>
            <a:r>
              <a:rPr lang="cs-CZ" sz="2400" dirty="0" smtClean="0"/>
              <a:t>, 20O1, 2013 [cit. 2013-11-19]. Dostupné z: http://www.</a:t>
            </a:r>
            <a:r>
              <a:rPr lang="cs-CZ" sz="2400" dirty="0" err="1" smtClean="0"/>
              <a:t>nationalflaggen.de</a:t>
            </a:r>
            <a:r>
              <a:rPr lang="cs-CZ" sz="2400" dirty="0" smtClean="0"/>
              <a:t>/</a:t>
            </a:r>
            <a:r>
              <a:rPr lang="cs-CZ" sz="2400" dirty="0" err="1" smtClean="0"/>
              <a:t>organisationen</a:t>
            </a:r>
            <a:r>
              <a:rPr lang="cs-CZ" sz="2400" dirty="0" smtClean="0"/>
              <a:t>/</a:t>
            </a:r>
            <a:r>
              <a:rPr lang="cs-CZ" sz="2400" dirty="0" err="1" smtClean="0"/>
              <a:t>flagge</a:t>
            </a:r>
            <a:r>
              <a:rPr lang="cs-CZ" sz="2400" dirty="0" smtClean="0"/>
              <a:t>-</a:t>
            </a:r>
            <a:r>
              <a:rPr lang="cs-CZ" sz="2400" dirty="0" err="1" smtClean="0"/>
              <a:t>europaeische</a:t>
            </a:r>
            <a:r>
              <a:rPr lang="cs-CZ" sz="2400" dirty="0" smtClean="0"/>
              <a:t>-union-</a:t>
            </a:r>
            <a:r>
              <a:rPr lang="cs-CZ" sz="2400" dirty="0" err="1" smtClean="0"/>
              <a:t>eu.html</a:t>
            </a:r>
            <a:r>
              <a:rPr lang="cs-CZ" sz="2400" dirty="0" smtClean="0"/>
              <a:t> </a:t>
            </a:r>
            <a:endParaRPr lang="cs-CZ" sz="2400"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913</Words>
  <Application>Microsoft Office PowerPoint</Application>
  <PresentationFormat>Předvádění na obrazovce (4:3)</PresentationFormat>
  <Paragraphs>132</Paragraphs>
  <Slides>14</Slides>
  <Notes>1</Notes>
  <HiddenSlides>0</HiddenSlides>
  <MMClips>0</MMClips>
  <ScaleCrop>false</ScaleCrop>
  <HeadingPairs>
    <vt:vector size="4" baseType="variant">
      <vt:variant>
        <vt:lpstr>Motiv</vt:lpstr>
      </vt:variant>
      <vt:variant>
        <vt:i4>2</vt:i4>
      </vt:variant>
      <vt:variant>
        <vt:lpstr>Nadpisy snímků</vt:lpstr>
      </vt:variant>
      <vt:variant>
        <vt:i4>14</vt:i4>
      </vt:variant>
    </vt:vector>
  </HeadingPairs>
  <TitlesOfParts>
    <vt:vector size="16" baseType="lpstr">
      <vt:lpstr>Motiv sady Office</vt:lpstr>
      <vt:lpstr>1_Motiv sady Office</vt:lpstr>
      <vt:lpstr>Digitální učební materiál</vt:lpstr>
      <vt:lpstr>Europäische Union</vt:lpstr>
      <vt:lpstr>Der Europatag</vt:lpstr>
      <vt:lpstr>Das Motto der EU</vt:lpstr>
      <vt:lpstr>Die Flagge der Europäischen Union</vt:lpstr>
      <vt:lpstr>Die Hymne der Europäischen Union</vt:lpstr>
      <vt:lpstr>Ode an die Freude – Ergänzen Sie die fehlenden Wörter.</vt:lpstr>
      <vt:lpstr>Ode an die Freude</vt:lpstr>
      <vt:lpstr>Snímek 9</vt:lpstr>
      <vt:lpstr>EU-Erweiterung 2004 </vt:lpstr>
      <vt:lpstr>Organe der Europäischen Union</vt:lpstr>
      <vt:lpstr>Europäische Währungsunion</vt:lpstr>
      <vt:lpstr>Fragen:</vt:lpstr>
      <vt:lpstr>Zdroje</vt:lpstr>
    </vt:vector>
  </TitlesOfParts>
  <Company>SPS/VOS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Jindřiška Chudáčková</dc:creator>
  <cp:lastModifiedBy>siroky</cp:lastModifiedBy>
  <cp:revision>26</cp:revision>
  <dcterms:created xsi:type="dcterms:W3CDTF">2013-09-30T12:52:01Z</dcterms:created>
  <dcterms:modified xsi:type="dcterms:W3CDTF">2013-11-24T21:42:26Z</dcterms:modified>
</cp:coreProperties>
</file>