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1" r:id="rId2"/>
    <p:sldId id="256" r:id="rId3"/>
    <p:sldId id="266" r:id="rId4"/>
    <p:sldId id="282" r:id="rId5"/>
    <p:sldId id="279" r:id="rId6"/>
    <p:sldId id="278" r:id="rId7"/>
    <p:sldId id="285" r:id="rId8"/>
    <p:sldId id="286" r:id="rId9"/>
    <p:sldId id="283" r:id="rId10"/>
    <p:sldId id="284" r:id="rId11"/>
    <p:sldId id="275" r:id="rId12"/>
    <p:sldId id="259" r:id="rId13"/>
    <p:sldId id="276" r:id="rId14"/>
    <p:sldId id="258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13" autoAdjust="0"/>
    <p:restoredTop sz="94660"/>
  </p:normalViewPr>
  <p:slideViewPr>
    <p:cSldViewPr>
      <p:cViewPr>
        <p:scale>
          <a:sx n="60" d="100"/>
          <a:sy n="60" d="100"/>
        </p:scale>
        <p:origin x="-8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Občanské právo III</a:t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Právo rodinné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OPVK_1.5_DUM_III/2_OBN_K054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054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se základními právními normami manželství a vztahy mezi manžely.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Rodinné právo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Zásady a prameny rodinného práva, manželství, občanský a církevní sňatek, vyživovací povinnost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Rodinné právo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Právní normy, které upravují: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manželství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vztahy mezi rodiči a dětmi manželskými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nemanželskými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vztahy mezi dalšími blízkými příbuznými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vztahy při náhradní rodinné péči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vztahy při sociálně-právní ochraně dětí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Zásady a prameny rodinného 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zásada solidarity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(členové rodiny jsou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povinni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si vzájemně pomáhat podle svých schopností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možností, např. vyživovací povinnost mezi manžely, vyživovací povinnost rodičů vůči dětem a dětí vůči rodičům)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 č. 210/1998 Sb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., občanský zákoník a zákon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č.210/1998 Sb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., o sociálně-právní ochraně dětí (tzv. hlavní prameny rodinného práva)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Uzavření manželství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Manželství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trvalé společenství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muže a ženy založené zákonným způsobem formou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občanského nebo církevního sňatku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přítomnost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 svědků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prohlášení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svobodném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vstupu do manželství,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 není známa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žádná překážka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vylučující uzavření platného manželství, že je znám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zdravotní stav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dohoda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příjmení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uspořádání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majetkových poměrů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bydlení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hmotné zajištění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Občanský a církevní sňatek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občanský sňatek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obřad uzavření manželství před orgánem veřejné moci (obce) v přítomnosti matrikáře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matrika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úřední evidence obyvatel, (knihy narození, manželství a úmrtí)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církevní sňatek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obřad uzavření manželství před orgánem církve nebo náboženské společnosti (povinnost oddávajícího doručit protokol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uzavření manželství příslušnému obecnímu úřadu k zápisu do matriky)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Úkoly, cvičení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Vyhledejte netradiční místa, kde probíhají svatební obřady.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Vysvětlete pojem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zdánlivé manželství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Církevní obřad na veřejném prostranství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0309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15330"/>
            <a:ext cx="4038600" cy="3217925"/>
          </a:xfrm>
          <a:prstGeom prst="rect">
            <a:avLst/>
          </a:prstGeom>
          <a:noFill/>
        </p:spPr>
      </p:pic>
      <p:pic>
        <p:nvPicPr>
          <p:cNvPr id="1027" name="Picture 3" descr="C:\Users\klavikova\Pictures\107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56997" y="1600200"/>
            <a:ext cx="3021006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Zákonné překážky manželství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nezletilým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není plně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svéprávný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 může povolit z důležitých důvodů uzavření manželství nezletilé osobě, která dovršila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16 let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osobou, jejíž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svéprávnost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byla v této oblasti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omezena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ženatým mužem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vdanou ženou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osobou žijící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registrovaném manželství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partnerem téhož pohlaví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Zákonné překážky manželství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předky, potomky a sourozenci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(mezi bratranci a sestřenicemi je přípustné)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osobami, jejichž příbuzenství vzniklo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osvojením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poručníkem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poručencem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mezi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pěstounem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dítětem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jemu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svěřeným</a:t>
            </a:r>
            <a:endParaRPr lang="cs-CZ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Vztahy mezi manžely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muž a žena mají stejná práva a povinnosti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žít spolu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být si věrni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vzájemně si pomáhat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společně pečovat o děti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vytvářet zdravé rodinné prostředí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povinnost dohodnout se o podstatných záležitostech rodiny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povinnost hradit náklady společné domácnosti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mohou se vzájemně zastupovat v běžných záležitostech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Bydlení manželů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52596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obydlí manželů je tam, kde mají rodinnou domácnost, lze bydlet trvale odděleně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společné domácnosti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nepřípustné domácí násilí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omezit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vyloučit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určenou dobu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provinilého manžela v domě nebo bytě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bydlet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soudně nejdéle na 6 měsíců)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Zánik manželství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smrtí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manžela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soudním rozhodnutím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prohlášení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manžela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 mrtvého</a:t>
            </a: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soudním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rozhodnutím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rozvodu manželství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Vyživovací povinnost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placení výživného a péče o vyživovanou osobu podle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rozhodnutí soudu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vyživovací povinnost rodičů vůči dítěti trvá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jeho narození do doby, kdy je dítě schopno se živit samo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dítě, jestliže je schopno výživné poskytovat, má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vyživovací povinnost vůči rodičům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situaci, kdy to rodiče potřebují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HORECKÝ, Jan.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c2011, 95 s. ISBN 978-807-3581-633.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RYSKA, Radovan a Monika PUŠKINOVÁ.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Právo pro střední školy: podle nového občanského zákoníku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7., V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1.,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přeprac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2012, 86 s. ISBN 978-80-87204-57-3.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Foto: soukromý archiv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513</Words>
  <Application>Microsoft Office PowerPoint</Application>
  <PresentationFormat>Předvádění na obrazovce (4:3)</PresentationFormat>
  <Paragraphs>78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Digitální učební materiál</vt:lpstr>
      <vt:lpstr>Rodinné právo</vt:lpstr>
      <vt:lpstr>Rodinné právo </vt:lpstr>
      <vt:lpstr>Zásady a prameny rodinného práva</vt:lpstr>
      <vt:lpstr>Uzavření manželství</vt:lpstr>
      <vt:lpstr>Občanský a církevní sňatek</vt:lpstr>
      <vt:lpstr>Úkoly, cvičení:</vt:lpstr>
      <vt:lpstr>Církevní obřad na veřejném prostranství</vt:lpstr>
      <vt:lpstr>Zákonné překážky manželství</vt:lpstr>
      <vt:lpstr>Zákonné překážky manželství</vt:lpstr>
      <vt:lpstr>Vztahy mezi manžely</vt:lpstr>
      <vt:lpstr>Bydlení manželů</vt:lpstr>
      <vt:lpstr>Zánik manželství</vt:lpstr>
      <vt:lpstr>Vyživovací povinnost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50</cp:revision>
  <dcterms:created xsi:type="dcterms:W3CDTF">2013-01-10T15:51:42Z</dcterms:created>
  <dcterms:modified xsi:type="dcterms:W3CDTF">2013-11-24T21:48:41Z</dcterms:modified>
</cp:coreProperties>
</file>