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3" r:id="rId2"/>
    <p:sldId id="291" r:id="rId3"/>
    <p:sldId id="257" r:id="rId4"/>
    <p:sldId id="303" r:id="rId5"/>
    <p:sldId id="294" r:id="rId6"/>
    <p:sldId id="296" r:id="rId7"/>
    <p:sldId id="297" r:id="rId8"/>
    <p:sldId id="295" r:id="rId9"/>
    <p:sldId id="305" r:id="rId10"/>
    <p:sldId id="307" r:id="rId11"/>
    <p:sldId id="308" r:id="rId12"/>
    <p:sldId id="30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8" y="-8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34D11-F9F3-49A4-95A4-3157AECB88B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E33FB-96F8-4E10-8153-CED6D6DC422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12099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upcr.cz/volna-mista-14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3652701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Občanské právo IV</a:t>
                      </a:r>
                      <a:b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Pracovní právo 1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listopad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OPVK_1.5_DUM_III/2_OBN_KA_055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_0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Seznámení s činností pracovních úřadů, vysvětlení pojmu rekvalifikace, rozlišení základních druhů pracovního poměru.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772400" cy="1470025"/>
          </a:xfrm>
        </p:spPr>
        <p:txBody>
          <a:bodyPr/>
          <a:lstStyle/>
          <a:p>
            <a:pPr lvl="0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právo 1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204864"/>
            <a:ext cx="6368752" cy="343393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Prameny pracovního práva, úřad práce, rekvalifikace, podpora </a:t>
            </a:r>
            <a:b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 nezaměstnanosti, druhy pracovního poměru, dohoda o provedení práce, dohoda o pracovní činnosti 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Hlavní prameny pracovního práva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Listina základních práv a svobod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Zákoník práce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Zákon o zaměstnanosti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Zákon o kolektivním vyjednávání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Úřad práce plní úkoly v těchto oblastech: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zaměstnanost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ochrana zaměstnanců při platební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neschopnosti zaměstnavatele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státní sociální podpora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dávky pro osoby se zdravotním postižením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příspěvky na péči a inspekce poskytování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sociálních služeb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pomoc v hmotné nouzi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Úřad práce plní úkoly v těchto oblastech: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zprostředkování pracovního uplatnění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rekvalifikace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podpora v nezaměstnanosti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podpora při rekvalifikaci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Agentury práce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zprostředkovávají zaměstnání na základě povolení k činnosti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Rekvalifikace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změna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dosavadní kvalifikace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získání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nových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znalostí a dovedností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Úkol: Zjistěte, jaké možnosti rekvalifikací nabízí </a:t>
            </a:r>
            <a:br>
              <a:rPr lang="cs-CZ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     v současné době Úřad práce v Písku</a:t>
            </a: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i="1" dirty="0" smtClean="0"/>
              <a:t>           </a:t>
            </a:r>
            <a:endParaRPr lang="cs-CZ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Podpora v nezaměstnanosti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náleží uchazečům o zaměstnání na základě rozhodnutí příslušného úřadu práce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uchazeč o práci musí splňovat podmínky podle zákona o zaměstnanosti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délka podpůrčí doby závisí na věku uchazeče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podpůrčí doba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doba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kdy dostává nezaměstnaný podporu od státu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Možnost pracovního uplatnění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poměr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služební poměr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 služba státních zaměstnanců, služební poměr příslušníků bezpečnostních sborů)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podnikání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Druhy pracovního poměru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pracovní doby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na kratší nebo plnou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pracovní dobu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doby ukončení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na dobu neurčitou,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dobu určitou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Dohoda o provedení práce (DPP)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předpokládaný rozsah práce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není větší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než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300 hodin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kalendářním roce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písemně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pokud je započitatelný příjem z DPP vyšší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než 10 000 Kč, je povinnost zaměstnance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platit nemocenské pojištění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Dohoda o pracovní činnosti (DPČ)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písemně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 dobu určitou i neurčitou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rozsah práce může, ale nemusí přesahovat 300 hodin ročně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lze vykonávat práci 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rozsahu nepřekračujícím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průměru polovinu stanovené pracovní doby (průměrně do 20 hodin týdně)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Literatura, citace: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Důvod a způsob založení povinného subjektu. [online]. [cit. 31.10.2012]. Dostupné z: http://portal.mpsv.cz/upcr/oup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http://upcr.cz/volna-mista-145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HORECKÝ, Jan.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c2011, 95 s. ISBN 978-807-3581-633.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RYSKA, Radovan a Monika PUŠKINOVÁ.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Právo pro střední školy: podle nového občanského zákoníku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7.,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nakl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1.,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přeprac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2012, 86 s. ISBN 978-80-87204-57-3. 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1204</TotalTime>
  <Words>477</Words>
  <Application>Microsoft Office PowerPoint</Application>
  <PresentationFormat>Předvádění na obrazovce (4:3)</PresentationFormat>
  <Paragraphs>73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Digitální učební materiál</vt:lpstr>
      <vt:lpstr>Pracovní právo 1</vt:lpstr>
      <vt:lpstr>Hlavní prameny pracovního práva</vt:lpstr>
      <vt:lpstr>Úřad práce plní úkoly v těchto oblastech:</vt:lpstr>
      <vt:lpstr>Úřad práce plní úkoly v těchto oblastech:</vt:lpstr>
      <vt:lpstr>Rekvalifikace</vt:lpstr>
      <vt:lpstr>Podpora v nezaměstnanosti</vt:lpstr>
      <vt:lpstr>Možnost pracovního uplatnění</vt:lpstr>
      <vt:lpstr>Druhy pracovního poměru:</vt:lpstr>
      <vt:lpstr>Dohoda o provedení práce (DPP)</vt:lpstr>
      <vt:lpstr>Dohoda o pracovní činnosti (DPČ)</vt:lpstr>
      <vt:lpstr>Literatura, citace: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PRÁVO – základní pojmy</dc:title>
  <dc:creator>Ludmila Klavíková</dc:creator>
  <cp:lastModifiedBy>siroky</cp:lastModifiedBy>
  <cp:revision>75</cp:revision>
  <dcterms:created xsi:type="dcterms:W3CDTF">2013-01-10T15:51:42Z</dcterms:created>
  <dcterms:modified xsi:type="dcterms:W3CDTF">2013-11-24T21:52:32Z</dcterms:modified>
</cp:coreProperties>
</file>