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56" r:id="rId2"/>
    <p:sldId id="269" r:id="rId3"/>
    <p:sldId id="257" r:id="rId4"/>
    <p:sldId id="260" r:id="rId5"/>
    <p:sldId id="261" r:id="rId6"/>
    <p:sldId id="270" r:id="rId7"/>
    <p:sldId id="262" r:id="rId8"/>
    <p:sldId id="271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33"/>
    <a:srgbClr val="F7FC3E"/>
    <a:srgbClr val="FFFF66"/>
    <a:srgbClr val="996E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-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76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3/3a/NUTS_CZ-Regio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bce.sweb.cz/" TargetMode="External"/><Relationship Id="rId2" Type="http://schemas.openxmlformats.org/officeDocument/2006/relationships/hyperlink" Target="http://cs.wikipedia.org/wiki/St%C5%99edo%C4%8Desk%C3%BD_kraj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19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VY_32_INOVACE_25_15_Z8_Skála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30299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STŘEDNÍ ČECHY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8130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Střední Čechy, hospodářství, města, památky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STŘEDNÍ ČECHY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se Středními Čechami, jejich hospodářstvím, městy a památkami</a:t>
            </a:r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 a pro žáky 8. třídy</a:t>
            </a:r>
          </a:p>
          <a:p>
            <a:r>
              <a:rPr lang="cs-CZ" dirty="0" smtClean="0"/>
              <a:t>Své poznatky je dobré si doplnit v učebnici a také v přiložených hypertextových odkazech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STŘEDNÍ ČECHY</a:t>
            </a:r>
            <a:endParaRPr lang="cs-CZ" dirty="0"/>
          </a:p>
        </p:txBody>
      </p:sp>
      <p:pic>
        <p:nvPicPr>
          <p:cNvPr id="1026" name="Picture 2" descr="Soubor:NUTS CZ-Regio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7620000" cy="436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475656" y="5805264"/>
            <a:ext cx="864096" cy="504056"/>
          </a:xfrm>
          <a:prstGeom prst="rect">
            <a:avLst/>
          </a:prstGeom>
          <a:solidFill>
            <a:srgbClr val="F7FC3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364937" y="587262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Středočeský kraj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HOSPODÁŘSTVÍ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539552" y="1484784"/>
            <a:ext cx="7920880" cy="1944216"/>
          </a:xfrm>
          <a:prstGeom prst="round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u="sng" dirty="0" smtClean="0">
                <a:solidFill>
                  <a:sysClr val="windowText" lastClr="000000"/>
                </a:solidFill>
              </a:rPr>
              <a:t>ZEMĚDĚLSTVÍ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– je velmi rozvinuto, díky úrodné půdě v Polabí, pěstuje se </a:t>
            </a:r>
            <a:r>
              <a:rPr lang="cs-CZ" sz="2800" dirty="0">
                <a:solidFill>
                  <a:sysClr val="windowText" lastClr="000000"/>
                </a:solidFill>
              </a:rPr>
              <a:t>pšenice,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ječmen, cukrová řepa, brambory a rozvíjí se pěstování řepky olejky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39552" y="3861048"/>
            <a:ext cx="7920880" cy="230425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u="sng" dirty="0" smtClean="0">
                <a:solidFill>
                  <a:sysClr val="windowText" lastClr="000000"/>
                </a:solidFill>
              </a:rPr>
              <a:t>PRŮMYSL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– je zde mnoho průmyslových odvětví, ale nejvíce je zastoupeno strojírenství, chemie a potravinářství. Významný podnik je Škoda Mladá Boleslav, dále pak podniky ve sklářství a keramice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STŘEDNÍ ČECHY - MĚSTA</a:t>
            </a:r>
            <a:endParaRPr lang="cs-CZ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79512" y="1412776"/>
            <a:ext cx="8280920" cy="830997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NA ÚZEMÍ STŘEDNÍCH ČECH JE 12 OKRESŮ, Z NICHŽ DVOUM JE OKRESNÍM MĚSTEM PRAHA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755576" y="2420888"/>
            <a:ext cx="7344816" cy="4320480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u="sng" dirty="0" smtClean="0"/>
              <a:t>MĚSTA:</a:t>
            </a:r>
            <a:r>
              <a:rPr lang="cs-CZ" sz="3600" dirty="0" smtClean="0"/>
              <a:t> -  BEROUN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PŘÍBRAM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KLADNO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MLADÁ BOLESLAV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MĚLNÍK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NYMBURK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KUTNÁ HORA…</a:t>
            </a:r>
          </a:p>
        </p:txBody>
      </p:sp>
    </p:spTree>
    <p:extLst>
      <p:ext uri="{BB962C8B-B14F-4D97-AF65-F5344CB8AC3E}">
        <p14:creationId xmlns:p14="http://schemas.microsoft.com/office/powerpoint/2010/main" xmlns="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STŘEDNÍ ČECHY - PAMÁTKY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86225" y="1193769"/>
            <a:ext cx="8067445" cy="21042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3200" dirty="0" smtClean="0"/>
          </a:p>
          <a:p>
            <a:pPr algn="ctr"/>
            <a:r>
              <a:rPr lang="cs-CZ" sz="3200" dirty="0" smtClean="0"/>
              <a:t>Ve STŘEDNÍCH ČECHÁCH se nachází velké množství historicky cenných památek a několik CHKO</a:t>
            </a:r>
          </a:p>
          <a:p>
            <a:pPr algn="ctr"/>
            <a:endParaRPr lang="cs-CZ" sz="3200" dirty="0"/>
          </a:p>
        </p:txBody>
      </p:sp>
      <p:sp>
        <p:nvSpPr>
          <p:cNvPr id="9" name="Zaoblený obdélník 8"/>
          <p:cNvSpPr/>
          <p:nvPr/>
        </p:nvSpPr>
        <p:spPr>
          <a:xfrm>
            <a:off x="107504" y="3501008"/>
            <a:ext cx="8928991" cy="33569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200" u="sng" dirty="0" smtClean="0"/>
              <a:t>PAMÁTKY </a:t>
            </a:r>
            <a:r>
              <a:rPr lang="cs-CZ" sz="3200" dirty="0" smtClean="0"/>
              <a:t>	– KUTNÁ HORA (UNESCO)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CHKO KŘIVOKLÁTSKO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CHKO KOKOŘÍNSKO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ČESKÝ RÁJ 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ČESKÝ KRAS</a:t>
            </a:r>
            <a:endParaRPr lang="cs-CZ" sz="32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732" y="4669006"/>
            <a:ext cx="2733092" cy="2157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5855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Které město má pod sebou dva okresy?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357818" y="571480"/>
            <a:ext cx="3643338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PRAHA</a:t>
            </a: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2.Která památka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Středních Čechách je zapsána v UNESCO?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857884" y="3500438"/>
            <a:ext cx="2928958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Kutná </a:t>
            </a:r>
            <a:r>
              <a:rPr lang="cs-CZ" sz="2400" dirty="0" smtClean="0">
                <a:solidFill>
                  <a:schemeClr val="tx1"/>
                </a:solidFill>
              </a:rPr>
              <a:t>Hora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HYPERTEXTOVÉ ODKAZY</a:t>
            </a:r>
            <a:endParaRPr lang="cs-CZ" dirty="0"/>
          </a:p>
        </p:txBody>
      </p:sp>
      <p:sp>
        <p:nvSpPr>
          <p:cNvPr id="4" name="Šipka doprava 3">
            <a:hlinkClick r:id="rId2"/>
          </p:cNvPr>
          <p:cNvSpPr/>
          <p:nvPr/>
        </p:nvSpPr>
        <p:spPr>
          <a:xfrm>
            <a:off x="755576" y="1916832"/>
            <a:ext cx="7488832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WIKIPEDIE.ORG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755576" y="3377985"/>
            <a:ext cx="7488832" cy="129614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ZEMĚPIS.COM</a:t>
            </a:r>
            <a:endParaRPr lang="cs-CZ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755576" y="4941168"/>
            <a:ext cx="7488832" cy="129614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OBCE.SWEB.CZ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0010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dirty="0" smtClean="0"/>
              <a:t>Zeměpis 8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Obr.1. – </a:t>
            </a:r>
            <a:r>
              <a:rPr lang="az-Cyrl-AZ" sz="1400" dirty="0"/>
              <a:t>УКРАЇНА. </a:t>
            </a:r>
            <a:r>
              <a:rPr lang="cs-CZ" sz="1400" i="1" dirty="0"/>
              <a:t>wikipedia.org</a:t>
            </a:r>
            <a:r>
              <a:rPr lang="cs-CZ" sz="1400" dirty="0"/>
              <a:t> [online]. [cit. 15.9.2013]. Dostupný na WWW: http://</a:t>
            </a:r>
            <a:r>
              <a:rPr lang="cs-CZ" sz="1400" dirty="0" smtClean="0"/>
              <a:t>cs.wikipedia.org/wiki/Soubor:NUTS_CZ-Regio.png </a:t>
            </a:r>
          </a:p>
          <a:p>
            <a:pPr marL="0" indent="0">
              <a:buNone/>
            </a:pPr>
            <a:r>
              <a:rPr lang="cs-CZ" sz="2400" dirty="0" smtClean="0"/>
              <a:t>Obr.2. </a:t>
            </a:r>
            <a:r>
              <a:rPr lang="cs-CZ" sz="2400" dirty="0"/>
              <a:t>– </a:t>
            </a:r>
            <a:r>
              <a:rPr lang="cs-CZ" sz="1400" dirty="0" smtClean="0"/>
              <a:t>JERZY </a:t>
            </a:r>
            <a:r>
              <a:rPr lang="cs-CZ" sz="1400" dirty="0"/>
              <a:t>STRZELECKI. </a:t>
            </a:r>
            <a:r>
              <a:rPr lang="cs-CZ" sz="1400" i="1" dirty="0"/>
              <a:t>wikipedia.org</a:t>
            </a:r>
            <a:r>
              <a:rPr lang="cs-CZ" sz="1400" dirty="0"/>
              <a:t> [online]. [cit. 15.9.2013]. Dostupný na </a:t>
            </a:r>
            <a:r>
              <a:rPr lang="cs-CZ" sz="1400" dirty="0" smtClean="0"/>
              <a:t>WWW: http</a:t>
            </a:r>
            <a:r>
              <a:rPr lang="cs-CZ" sz="1400" dirty="0"/>
              <a:t>://cs.wikipedia.org/wiki/Soubor:KUTNA_HORA_(js)_11.jpg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1660</TotalTime>
  <Words>266</Words>
  <Application>Microsoft Office PowerPoint</Application>
  <PresentationFormat>Předvádění na obrazovce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Snímek 1</vt:lpstr>
      <vt:lpstr>Anotace</vt:lpstr>
      <vt:lpstr>STŘEDNÍ ČECHY</vt:lpstr>
      <vt:lpstr>HOSPODÁŘSTVÍ</vt:lpstr>
      <vt:lpstr>STŘEDNÍ ČECHY - MĚSTA</vt:lpstr>
      <vt:lpstr>STŘEDNÍ ČECHY - PAMÁTKY</vt:lpstr>
      <vt:lpstr>Otázky a úkoly</vt:lpstr>
      <vt:lpstr>HYPERTEXTOVÉ ODKAZY</vt:lpstr>
      <vt:lpstr>Snímek 9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Dum</cp:lastModifiedBy>
  <cp:revision>182</cp:revision>
  <dcterms:created xsi:type="dcterms:W3CDTF">2011-03-22T17:13:23Z</dcterms:created>
  <dcterms:modified xsi:type="dcterms:W3CDTF">2013-11-25T13:28:54Z</dcterms:modified>
</cp:coreProperties>
</file>