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6" r:id="rId2"/>
    <p:sldId id="269" r:id="rId3"/>
    <p:sldId id="257" r:id="rId4"/>
    <p:sldId id="260" r:id="rId5"/>
    <p:sldId id="261" r:id="rId6"/>
    <p:sldId id="270" r:id="rId7"/>
    <p:sldId id="262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7FC3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48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3/3a/NUTS_CZ-Regio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0/04/057_Z%C3%A1mek_%C4%8Derven%C3%A1_Lhota.Okres_JInd%C5%99ich%C5%AFv_Hradec.%C4%8Cesko.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19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VY_32_INOVACE_25_14_Z8_Skála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5637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ČESKO - JIHOZÁPAD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3337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Jihozápad, hospodářství, města, památky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ČESKO - JIHOZÁPAD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oblastí Čech - Jihozápad, s jejich hospodářstvím, městy a památkami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ČECHY - JIHOZÁPAD</a:t>
            </a:r>
            <a:endParaRPr lang="cs-CZ" dirty="0"/>
          </a:p>
        </p:txBody>
      </p:sp>
      <p:pic>
        <p:nvPicPr>
          <p:cNvPr id="1026" name="Picture 2" descr="Soubor:NUTS CZ-Regio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1"/>
            <a:ext cx="762000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75656" y="5805264"/>
            <a:ext cx="864096" cy="504056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64937" y="587262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 smtClean="0"/>
              <a:t>JIHOZÁPAD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337797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555920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– PLZEŇSKÝ KRAJ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60572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 – JIHOČESKÝ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9" grpId="0"/>
      <p:bldP spid="12" grpId="0"/>
      <p:bldP spid="4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HOSPODÁŘSTVÍ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484784"/>
            <a:ext cx="7920880" cy="1944216"/>
          </a:xfrm>
          <a:prstGeom prst="round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ZEMĚDĚLSTVÍ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je zde zemědělská oblast s rozvinutým rybnikářstvím a lesnictvím. Pěstují se převážně obiloviny, řepka olejka a ovoce. Chová se drůbež, ovce a skot.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39552" y="3861048"/>
            <a:ext cx="7920880" cy="230425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PRŮMYSL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mezi průmyslovými odvětvími je nejvíce zastoupeno strojírenství, potravinářství a průmysl stavebních hmot. Hlavními podniky jsou Prazdroj, Panasonic, Škoda, </a:t>
            </a:r>
            <a:r>
              <a:rPr lang="cs-CZ" sz="2800" dirty="0" err="1" smtClean="0">
                <a:solidFill>
                  <a:sysClr val="windowText" lastClr="000000"/>
                </a:solidFill>
              </a:rPr>
              <a:t>Jitex</a:t>
            </a:r>
            <a:r>
              <a:rPr lang="cs-CZ" sz="2800" dirty="0">
                <a:solidFill>
                  <a:sysClr val="windowText" lastClr="000000"/>
                </a:solidFill>
              </a:rPr>
              <a:t>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a Motor České Budějovice.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JIHOZÁPAD ČR - MĚSTA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1412776"/>
            <a:ext cx="8280920" cy="83099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ÚZEMÍ JIHOZÁPADU ČR JE 7 OKRESŮ V JIHOČESKÉM KRAJI A 7 OKRESŮ V PLZENSKÉM KRAJI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755576" y="2420888"/>
            <a:ext cx="7344816" cy="4320480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u="sng" dirty="0" smtClean="0"/>
              <a:t>MĚSTA:</a:t>
            </a:r>
            <a:r>
              <a:rPr lang="cs-CZ" sz="3600" dirty="0" smtClean="0"/>
              <a:t> - ČESKÉ BUDĚJOVICE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TÁBOR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PÍSEK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ČESKÝ KRUMLOV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PLZEŇ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KLATOVY</a:t>
            </a:r>
          </a:p>
          <a:p>
            <a:r>
              <a:rPr lang="cs-CZ" sz="3600" dirty="0"/>
              <a:t> 	</a:t>
            </a:r>
            <a:r>
              <a:rPr lang="cs-CZ" sz="3600" dirty="0" smtClean="0"/>
              <a:t>	- DOMAŽLICE …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JIHOZÁPAD ČR - PAMÁTKY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6225" y="1193769"/>
            <a:ext cx="8067445" cy="21042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V Jihozápadu ČR se nachází velké množství historicky cenných památek a několik CHKO</a:t>
            </a:r>
          </a:p>
          <a:p>
            <a:pPr algn="ctr"/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107504" y="3501008"/>
            <a:ext cx="8928991" cy="335699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u="sng" dirty="0" smtClean="0"/>
              <a:t>PAMÁTKY </a:t>
            </a:r>
            <a:r>
              <a:rPr lang="cs-CZ" sz="3200" dirty="0" smtClean="0"/>
              <a:t>	- ČESKÝ KRUMLOV(UNESCO)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HOLAŠOVICE (UNESCO)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ČERVENÁ LHOTA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KLADRUBSKÝ KLÁŠTER 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VYŠŠÍ BROD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CHKO TŘEBOŇSKO</a:t>
            </a:r>
            <a:endParaRPr lang="cs-CZ" sz="3200" dirty="0"/>
          </a:p>
        </p:txBody>
      </p:sp>
      <p:pic>
        <p:nvPicPr>
          <p:cNvPr id="1026" name="Picture 2" descr="Soubor:057 Zámek červená Lhota.Okres JIndřichův Hradec.Česko.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68" y="4509120"/>
            <a:ext cx="3017574" cy="202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55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Které město je známo ve světě díky výrobě piva?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Plzeň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2.Která památky na Jihozápadě Čech jsou zapsány v UNESCO?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Český Krumlov a Holašovice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10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Obr.1. – </a:t>
            </a:r>
            <a:r>
              <a:rPr lang="az-Cyrl-AZ" sz="1400" dirty="0"/>
              <a:t>УКРАЇНА. </a:t>
            </a:r>
            <a:r>
              <a:rPr lang="cs-CZ" sz="1400" i="1" dirty="0"/>
              <a:t>wikipedia.org</a:t>
            </a:r>
            <a:r>
              <a:rPr lang="cs-CZ" sz="1400" dirty="0"/>
              <a:t> [online]. [cit. 15.9.2013]. Dostupný na WWW: http://</a:t>
            </a:r>
            <a:r>
              <a:rPr lang="cs-CZ" sz="1400" dirty="0" smtClean="0"/>
              <a:t>cs.wikipedia.org/wiki/Soubor:NUTS_CZ-Regio.png </a:t>
            </a:r>
            <a:endParaRPr lang="cs-CZ" sz="1400" dirty="0" smtClean="0"/>
          </a:p>
          <a:p>
            <a:pPr marL="0" indent="0">
              <a:buNone/>
            </a:pPr>
            <a:r>
              <a:rPr lang="cs-CZ" sz="2400" dirty="0" smtClean="0"/>
              <a:t>Obr.2</a:t>
            </a:r>
            <a:r>
              <a:rPr lang="cs-CZ" sz="2400" dirty="0" smtClean="0"/>
              <a:t>. </a:t>
            </a:r>
            <a:r>
              <a:rPr lang="cs-CZ" sz="2400" dirty="0" smtClean="0"/>
              <a:t>– </a:t>
            </a:r>
            <a:r>
              <a:rPr lang="cs-CZ" sz="1400" dirty="0" smtClean="0"/>
              <a:t>RICHENZA</a:t>
            </a:r>
            <a:r>
              <a:rPr lang="cs-CZ" sz="1400" dirty="0"/>
              <a:t>. </a:t>
            </a:r>
            <a:r>
              <a:rPr lang="cs-CZ" sz="1400" i="1" dirty="0"/>
              <a:t>wikipedia.org</a:t>
            </a:r>
            <a:r>
              <a:rPr lang="cs-CZ" sz="1400" dirty="0"/>
              <a:t> [online]. [cit. 15.9.2013]. Dostupný na WWW: http://cs.wikipedia.org/wiki/Soubor:057_Z%C3%A1mek_%C4%8Derven%C3%A1_Lhota.Okres_JInd%C5%99ich%C5%AFv_Hradec.%C4%8Cesko..jpg 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1704</TotalTime>
  <Words>287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Anotace</vt:lpstr>
      <vt:lpstr>ČECHY - JIHOZÁPAD</vt:lpstr>
      <vt:lpstr>HOSPODÁŘSTVÍ</vt:lpstr>
      <vt:lpstr>JIHOZÁPAD ČR - MĚSTA</vt:lpstr>
      <vt:lpstr>JIHOZÁPAD ČR - PAMÁTKY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187</cp:revision>
  <dcterms:created xsi:type="dcterms:W3CDTF">2011-03-22T17:13:23Z</dcterms:created>
  <dcterms:modified xsi:type="dcterms:W3CDTF">2013-09-15T10:26:10Z</dcterms:modified>
</cp:coreProperties>
</file>