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4559" autoAdjust="0"/>
    <p:restoredTop sz="86386" autoAdjust="0"/>
  </p:normalViewPr>
  <p:slideViewPr>
    <p:cSldViewPr>
      <p:cViewPr>
        <p:scale>
          <a:sx n="70" d="100"/>
          <a:sy n="70" d="100"/>
        </p:scale>
        <p:origin x="-188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10EFA-1101-4474-A456-2FA02AB24E4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85E72-1C95-41E5-A62E-E0EF8EDAFB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51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7ADA98-2E62-4D0F-A8BA-AD355F57557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86ED2C0-DCD1-45FB-A104-55A9639D85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23912C4-3E18-4A10-A679-4C3BCD2191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973238"/>
              </p:ext>
            </p:extLst>
          </p:nvPr>
        </p:nvGraphicFramePr>
        <p:xfrm>
          <a:off x="900113" y="1628775"/>
          <a:ext cx="7569200" cy="429764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Eva Kotásková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Rámeček na fotky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6.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_2_13_VV_Rámeček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9.9.2013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kultura. Žáci  pracují s papírem, trhají, stříhají, malují temperovými barvami.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26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00024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Rámeček na fotky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5400" dirty="0" smtClean="0"/>
              <a:t>Technikou kašírování</a:t>
            </a:r>
          </a:p>
          <a:p>
            <a:endParaRPr lang="cs-CZ" sz="54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6672"/>
            <a:ext cx="9066349" cy="5796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Pomůcky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229600" cy="4525963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r>
              <a:rPr lang="cs-CZ" sz="2400" b="1" dirty="0" smtClean="0"/>
              <a:t>Měkčí papír</a:t>
            </a:r>
          </a:p>
          <a:p>
            <a:pPr lvl="2">
              <a:buFont typeface="Wingdings" pitchFamily="2" charset="2"/>
              <a:buChar char="§"/>
            </a:pPr>
            <a:r>
              <a:rPr lang="cs-CZ" sz="2400" b="1" dirty="0" smtClean="0"/>
              <a:t>Lepidlo na tapety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b="1" dirty="0" smtClean="0"/>
              <a:t>Miska</a:t>
            </a:r>
          </a:p>
          <a:p>
            <a:pPr lvl="2">
              <a:buFont typeface="Wingdings" pitchFamily="2" charset="2"/>
              <a:buChar char="§"/>
            </a:pPr>
            <a:r>
              <a:rPr lang="cs-CZ" sz="2400" b="1" dirty="0" smtClean="0"/>
              <a:t>Noviny nebo igelit na stůl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b="1" dirty="0" smtClean="0"/>
              <a:t>Temperové barvy</a:t>
            </a:r>
          </a:p>
          <a:p>
            <a:pPr lvl="2">
              <a:buFont typeface="Wingdings" pitchFamily="2" charset="2"/>
              <a:buChar char="§"/>
            </a:pPr>
            <a:r>
              <a:rPr lang="cs-CZ" sz="2400" b="1" dirty="0" smtClean="0"/>
              <a:t>Štětec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b="1" dirty="0" smtClean="0"/>
              <a:t>Hadr</a:t>
            </a:r>
          </a:p>
          <a:p>
            <a:pPr lvl="2">
              <a:buFont typeface="Wingdings" pitchFamily="2" charset="2"/>
              <a:buChar char="§"/>
            </a:pPr>
            <a:r>
              <a:rPr lang="cs-CZ" sz="2400" b="1" dirty="0" smtClean="0"/>
              <a:t>Pevnější karton ve tvaru čtverce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8856984" cy="5816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9600" dirty="0" smtClean="0"/>
              <a:t>Postup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7"/>
            <a:ext cx="7416824" cy="6099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861048"/>
            <a:ext cx="3528392" cy="1600200"/>
          </a:xfrm>
        </p:spPr>
        <p:txBody>
          <a:bodyPr>
            <a:noAutofit/>
          </a:bodyPr>
          <a:lstStyle/>
          <a:p>
            <a:r>
              <a:rPr lang="cs-CZ" sz="2800" dirty="0" smtClean="0"/>
              <a:t>Do lepidla namáčíme kousky natrhaného papíru a přikládáme ho napolo zmuchlaný na kraje kartonu.</a:t>
            </a:r>
            <a:endParaRPr lang="cs-CZ" sz="2800" dirty="0"/>
          </a:p>
        </p:txBody>
      </p:sp>
      <p:pic>
        <p:nvPicPr>
          <p:cNvPr id="4" name="Zástupný symbol pro obsah 3" descr="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836712"/>
            <a:ext cx="4032448" cy="5374953"/>
          </a:xfrm>
        </p:spPr>
      </p:pic>
      <p:pic>
        <p:nvPicPr>
          <p:cNvPr id="5123" name="Picture 3" descr="C:\Users\Ema\AppData\Local\Microsoft\Windows\Temporary Internet Files\Content.IE5\QJXWUCBX\MC900054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661248"/>
            <a:ext cx="3376879" cy="61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ma\AppData\Local\Microsoft\Windows\Temporary Internet Files\Content.IE5\QJXWUCBX\MC900054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32" y="404664"/>
            <a:ext cx="3376879" cy="61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Zmačkaný měkký papír přimáčkneme k podložce</a:t>
            </a:r>
            <a:endParaRPr lang="cs-CZ" sz="3600" dirty="0"/>
          </a:p>
        </p:txBody>
      </p:sp>
      <p:pic>
        <p:nvPicPr>
          <p:cNvPr id="4" name="Zástupný symbol pro obsah 3" descr="1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pic>
        <p:nvPicPr>
          <p:cNvPr id="6148" name="Picture 4" descr="C:\Users\Ema\AppData\Local\Microsoft\Windows\Temporary Internet Files\Content.IE5\TP26XMVT\MC900099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43643" y="3401573"/>
            <a:ext cx="3667165" cy="40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3457"/>
            <a:ext cx="407987" cy="366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Zpevníme okraje - pokrytím celé plochy čtverce kousky nezmuchlaného papíru</a:t>
            </a:r>
            <a:endParaRPr lang="cs-CZ" sz="3200" dirty="0"/>
          </a:p>
        </p:txBody>
      </p:sp>
      <p:pic>
        <p:nvPicPr>
          <p:cNvPr id="4" name="Zástupný symbol pro obsah 3" descr="1 (5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9" y="2338339"/>
            <a:ext cx="5472608" cy="4104456"/>
          </a:xfrm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8496944" cy="5005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Výrobek necháme uschnout</a:t>
            </a:r>
            <a:endParaRPr lang="cs-CZ" sz="3600" dirty="0"/>
          </a:p>
        </p:txBody>
      </p:sp>
      <p:pic>
        <p:nvPicPr>
          <p:cNvPr id="4" name="Zástupný symbol pro obsah 3" descr="1 (9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393114" y="1108892"/>
            <a:ext cx="4213756" cy="5616623"/>
          </a:xfrm>
        </p:spPr>
      </p:pic>
      <p:pic>
        <p:nvPicPr>
          <p:cNvPr id="9218" name="Picture 2" descr="C:\Users\Ema\AppData\Local\Microsoft\Windows\Temporary Internet Files\Content.IE5\MMQ5EJA9\MC9000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36184" y="3653048"/>
            <a:ext cx="3769157" cy="44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Ema\AppData\Local\Microsoft\Windows\Temporary Internet Files\Content.IE5\MMQ5EJA9\MC9000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124656" y="3653047"/>
            <a:ext cx="3769157" cy="44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Pomalujeme okraje rámečku temperovými barvami.</a:t>
            </a:r>
            <a:endParaRPr lang="cs-CZ" sz="3600" dirty="0"/>
          </a:p>
        </p:txBody>
      </p:sp>
      <p:pic>
        <p:nvPicPr>
          <p:cNvPr id="6" name="Zástupný symbol pro obsah 5" descr="1 (1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15370" cy="1285884"/>
          </a:xfrm>
        </p:spPr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Můžeme nakonec zastříhnout zubatý okraj rámečku. Doprostřed nalepíme fotku nebo namalujeme obrázek.</a:t>
            </a:r>
            <a:endParaRPr lang="cs-CZ" sz="3200" dirty="0"/>
          </a:p>
        </p:txBody>
      </p:sp>
      <p:pic>
        <p:nvPicPr>
          <p:cNvPr id="6" name="Zástupný symbol pro obsah 5" descr="1 (20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2466422"/>
            <a:ext cx="4889517" cy="3667138"/>
          </a:xfrm>
        </p:spPr>
      </p:pic>
      <p:pic>
        <p:nvPicPr>
          <p:cNvPr id="7170" name="Picture 2" descr="C:\Users\Ema\AppData\Local\Microsoft\Windows\Temporary Internet Files\Content.IE5\TP26XMVT\MC900437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30637" y="3730066"/>
            <a:ext cx="4909627" cy="157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Ema\AppData\Local\Microsoft\Windows\Temporary Internet Files\Content.IE5\TP26XMVT\MC900437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561954" y="3514281"/>
            <a:ext cx="4910336" cy="157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717032"/>
            <a:ext cx="2746648" cy="16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Možné využití třeba jako vítací cedulka</a:t>
            </a:r>
            <a:endParaRPr lang="cs-CZ" dirty="0"/>
          </a:p>
        </p:txBody>
      </p:sp>
      <p:pic>
        <p:nvPicPr>
          <p:cNvPr id="4" name="Zástupný symbol pro obsah 3" descr="2013-10-31 10.53.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692696"/>
            <a:ext cx="4176464" cy="5566915"/>
          </a:xfr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3627562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 autora</a:t>
            </a:r>
          </a:p>
          <a:p>
            <a:r>
              <a:rPr lang="cs-CZ" dirty="0"/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380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113</TotalTime>
  <Words>170</Words>
  <Application>Microsoft Office PowerPoint</Application>
  <PresentationFormat>Předvádění na obrazovce (4:3)</PresentationFormat>
  <Paragraphs>51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Rámeček na fotky</vt:lpstr>
      <vt:lpstr>Pomůcky</vt:lpstr>
      <vt:lpstr>Prezentace aplikace PowerPoint</vt:lpstr>
      <vt:lpstr>Do lepidla namáčíme kousky natrhaného papíru a přikládáme ho napolo zmuchlaný na kraje kartonu.</vt:lpstr>
      <vt:lpstr>Zmačkaný měkký papír přimáčkneme k podložce</vt:lpstr>
      <vt:lpstr>Zpevníme okraje - pokrytím celé plochy čtverce kousky nezmuchlaného papíru</vt:lpstr>
      <vt:lpstr>Výrobek necháme uschnout</vt:lpstr>
      <vt:lpstr>Pomalujeme okraje rámečku temperovými barvami.</vt:lpstr>
      <vt:lpstr>   Můžeme nakonec zastříhnout zubatý okraj rámečku. Doprostřed nalepíme fotku nebo namalujeme obrázek.</vt:lpstr>
      <vt:lpstr>Možné využití třeba jako vítací cedulka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Rámeček na fotky</dc:title>
  <dc:creator>Petr Kotásek</dc:creator>
  <cp:lastModifiedBy>Ema</cp:lastModifiedBy>
  <cp:revision>20</cp:revision>
  <dcterms:created xsi:type="dcterms:W3CDTF">2013-09-13T19:27:52Z</dcterms:created>
  <dcterms:modified xsi:type="dcterms:W3CDTF">2013-11-21T09:54:40Z</dcterms:modified>
</cp:coreProperties>
</file>