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8"/>
  </p:notesMasterIdLst>
  <p:sldIdLst>
    <p:sldId id="256" r:id="rId2"/>
    <p:sldId id="269" r:id="rId3"/>
    <p:sldId id="257" r:id="rId4"/>
    <p:sldId id="271" r:id="rId5"/>
    <p:sldId id="258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66"/>
    <a:srgbClr val="66FF33"/>
    <a:srgbClr val="FFFF66"/>
    <a:srgbClr val="996E0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-252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Zp%C4%9Bv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5338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VY_32_INOVACE_28_02_HV7_Skála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31245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O lidském hlase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56573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Lidský hlas, jeho druhy a péče o něj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714480" y="428604"/>
            <a:ext cx="585791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 lidském hlase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1785950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rmAutofit/>
          </a:bodyPr>
          <a:lstStyle/>
          <a:p>
            <a:r>
              <a:rPr lang="cs-CZ" sz="2000" dirty="0" smtClean="0"/>
              <a:t>Materiál seznamuje žáky s lidským hlasem, jeho druhy a péčí o něj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Obsah je pro žáky 7. ročníku a je určen pro interaktivní tabuli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Lidský hlas</a:t>
            </a:r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4348" y="1214422"/>
            <a:ext cx="7358114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– je to nejstarší a nejdokonalejší prostředek k vzájemnému dorozumívání lidí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4348" y="3214686"/>
            <a:ext cx="7358114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- Je to také zvuk, který slyšíme, vzniká v hrtanu a tvoří ho hlasivky</a:t>
            </a:r>
            <a:endParaRPr lang="cs-CZ" sz="3600" dirty="0"/>
          </a:p>
        </p:txBody>
      </p:sp>
      <p:pic>
        <p:nvPicPr>
          <p:cNvPr id="3" name="Picture 2" descr="C:\Documents and Settings\Slavka\Local Settings\Temporary Internet Files\Content.IE5\S0G07125\MM900285288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5075587"/>
            <a:ext cx="1428760" cy="1782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Lidské hlasy v hudbě</a:t>
            </a:r>
            <a:endParaRPr lang="cs-CZ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1214422"/>
            <a:ext cx="6858048" cy="138499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Hlas je v hudbě nejčastěji používán jako </a:t>
            </a:r>
            <a:r>
              <a:rPr lang="cs-CZ" sz="2800" dirty="0" smtClean="0">
                <a:hlinkClick r:id="rId2" tooltip="Zpěv"/>
              </a:rPr>
              <a:t>zpěv</a:t>
            </a:r>
            <a:r>
              <a:rPr lang="cs-CZ" sz="2800" dirty="0" smtClean="0"/>
              <a:t>. Hlasy v různých výškových polohách mají různé názvy.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14282" y="3071810"/>
            <a:ext cx="4114800" cy="2357454"/>
          </a:xfrm>
          <a:solidFill>
            <a:srgbClr val="FF00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</a:rPr>
              <a:t>ŽENSKÉ HLASY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Soprán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Mezzosoprán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Alt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Kontraalt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Zástupný symbol pro obsah 5"/>
          <p:cNvSpPr txBox="1">
            <a:spLocks/>
          </p:cNvSpPr>
          <p:nvPr/>
        </p:nvSpPr>
        <p:spPr>
          <a:xfrm>
            <a:off x="4572000" y="3000372"/>
            <a:ext cx="4114800" cy="3214710"/>
          </a:xfrm>
          <a:prstGeom prst="rect">
            <a:avLst/>
          </a:prstGeom>
          <a:solidFill>
            <a:srgbClr val="00B0F0"/>
          </a:solidFill>
          <a:ln>
            <a:solidFill>
              <a:srgbClr val="FF00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>
            <a:normAutofit lnSpcReduction="10000"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MUŽSKÉ HLASY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cs-CZ" sz="2700" dirty="0" smtClean="0">
                <a:solidFill>
                  <a:schemeClr val="tx1"/>
                </a:solidFill>
              </a:rPr>
              <a:t>Kontratenor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Tenor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cs-CZ" sz="2700" dirty="0" smtClean="0">
                <a:solidFill>
                  <a:schemeClr val="tx1"/>
                </a:solidFill>
              </a:rPr>
              <a:t>Baryton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Basbaryton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cs-CZ" sz="2700" dirty="0" smtClean="0">
                <a:solidFill>
                  <a:schemeClr val="tx1"/>
                </a:solidFill>
              </a:rPr>
              <a:t>Bas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Kontrabas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uiExpand="1" build="p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Péče o lidský hlas</a:t>
            </a:r>
            <a:endParaRPr lang="cs-CZ" u="sng" dirty="0"/>
          </a:p>
        </p:txBody>
      </p:sp>
      <p:sp>
        <p:nvSpPr>
          <p:cNvPr id="7" name="Zástupný symbol pro obsah 1"/>
          <p:cNvSpPr>
            <a:spLocks noGrp="1"/>
          </p:cNvSpPr>
          <p:nvPr>
            <p:ph idx="1"/>
          </p:nvPr>
        </p:nvSpPr>
        <p:spPr>
          <a:xfrm>
            <a:off x="428596" y="1643050"/>
            <a:ext cx="8429684" cy="357842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cs-CZ" sz="2400" dirty="0" smtClean="0"/>
              <a:t>O hlas je důležité pečovat, hovoříme o tzv. HLASOVÉ HYGIENĚ</a:t>
            </a:r>
          </a:p>
          <a:p>
            <a:pPr>
              <a:buFontTx/>
              <a:buChar char="-"/>
            </a:pPr>
            <a:r>
              <a:rPr lang="cs-CZ" sz="2400" dirty="0" smtClean="0"/>
              <a:t>Důležitá je péče o hlas v období puberty, kdy dochází k MUTACI HLASU</a:t>
            </a:r>
          </a:p>
          <a:p>
            <a:pPr>
              <a:buFontTx/>
              <a:buChar char="-"/>
            </a:pPr>
            <a:r>
              <a:rPr lang="cs-CZ" sz="2400" dirty="0" smtClean="0"/>
              <a:t>Hlasu škodí celková únava, kouření, přepínání hlasivek…</a:t>
            </a:r>
          </a:p>
          <a:p>
            <a:pPr>
              <a:buFontTx/>
              <a:buChar char="-"/>
            </a:pPr>
            <a:r>
              <a:rPr lang="cs-CZ" sz="2400" dirty="0" smtClean="0"/>
              <a:t>Před samotným zpěvem, bychom se měli rozezpívat a při zpěvu pak správně dýchat</a:t>
            </a:r>
          </a:p>
        </p:txBody>
      </p:sp>
    </p:spTree>
    <p:extLst>
      <p:ext uri="{BB962C8B-B14F-4D97-AF65-F5344CB8AC3E}">
        <p14:creationId xmlns=""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Zdeněk a kol. </a:t>
            </a:r>
            <a:r>
              <a:rPr lang="cs-CZ" sz="1200" i="1" dirty="0" smtClean="0"/>
              <a:t>Hudební výchova pro 7. ročník základní školy</a:t>
            </a:r>
            <a:r>
              <a:rPr lang="cs-CZ" sz="1200" dirty="0" smtClean="0"/>
              <a:t>. Praha 2: pedagogické, 1998, ISBN 80-7235-048-X.</a:t>
            </a:r>
            <a:endParaRPr lang="cs-CZ" sz="1200" b="1" u="sng" dirty="0" smtClean="0"/>
          </a:p>
          <a:p>
            <a:pPr marL="0" indent="0">
              <a:buNone/>
            </a:pPr>
            <a:r>
              <a:rPr lang="cs-CZ" sz="2400" dirty="0" smtClean="0"/>
              <a:t>Ilustrace -</a:t>
            </a:r>
            <a:r>
              <a:rPr lang="en-US" sz="2400" dirty="0" smtClean="0"/>
              <a:t> </a:t>
            </a:r>
            <a:r>
              <a:rPr lang="en-US" sz="1200" dirty="0" smtClean="0"/>
              <a:t>AUTOR NEUVEDEN. </a:t>
            </a:r>
            <a:r>
              <a:rPr lang="en-US" sz="1200" i="1" dirty="0" smtClean="0"/>
              <a:t>Office</a:t>
            </a:r>
            <a:r>
              <a:rPr lang="en-US" sz="1200" dirty="0" smtClean="0"/>
              <a:t> [online]. [cit. </a:t>
            </a:r>
            <a:r>
              <a:rPr lang="cs-CZ" sz="1200" smtClean="0"/>
              <a:t>17</a:t>
            </a:r>
            <a:r>
              <a:rPr lang="en-US" sz="1200" smtClean="0"/>
              <a:t>.10.2012</a:t>
            </a:r>
            <a:r>
              <a:rPr lang="en-US" sz="1200" dirty="0" smtClean="0"/>
              <a:t>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&lt;www.office.microsoft.com&gt;.</a:t>
            </a:r>
            <a:endParaRPr lang="cs-CZ" sz="1200" dirty="0" smtClean="0"/>
          </a:p>
        </p:txBody>
      </p:sp>
    </p:spTree>
    <p:extLst>
      <p:ext uri="{BB962C8B-B14F-4D97-AF65-F5344CB8AC3E}">
        <p14:creationId xmlns=""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1732</TotalTime>
  <Words>220</Words>
  <Application>Microsoft Office PowerPoint</Application>
  <PresentationFormat>Předvádění na obrazovce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Snímek 1</vt:lpstr>
      <vt:lpstr>Anotace:</vt:lpstr>
      <vt:lpstr>Lidský hlas</vt:lpstr>
      <vt:lpstr>Lidské hlasy v hudbě</vt:lpstr>
      <vt:lpstr>Péče o lidský hlas</vt:lpstr>
      <vt:lpstr>Snímek 6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Bonny13</cp:lastModifiedBy>
  <cp:revision>179</cp:revision>
  <dcterms:created xsi:type="dcterms:W3CDTF">2011-03-22T17:13:23Z</dcterms:created>
  <dcterms:modified xsi:type="dcterms:W3CDTF">2012-10-30T16:40:24Z</dcterms:modified>
</cp:coreProperties>
</file>