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1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H:\DUMY\Hv_7.ro&#269;n&#237;k\12---The-Four-Seasons---Vivaldi---Antonio-Vivaldi--Winter---Allegro.mp3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VY_32_INOVACE_28_05_HV7_Skála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9322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Antonio </a:t>
            </a:r>
            <a:r>
              <a:rPr lang="cs-CZ" sz="2000" dirty="0" err="1" smtClean="0"/>
              <a:t>Vivaldi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8157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Antonia </a:t>
            </a:r>
            <a:r>
              <a:rPr lang="cs-CZ" sz="2000" dirty="0" err="1" smtClean="0"/>
              <a:t>V</a:t>
            </a:r>
            <a:r>
              <a:rPr lang="cs-CZ" sz="2000" dirty="0" err="1" smtClean="0"/>
              <a:t>ivaldiho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Antonio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Vivaldi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jedním s největších hudebních géniů Johanem </a:t>
            </a:r>
            <a:r>
              <a:rPr lang="cs-CZ" sz="2000" dirty="0" smtClean="0"/>
              <a:t>Antoniem </a:t>
            </a:r>
            <a:r>
              <a:rPr lang="cs-CZ" sz="2000" dirty="0" err="1" smtClean="0"/>
              <a:t>Vivaldim</a:t>
            </a:r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r>
              <a:rPr lang="cs-CZ" sz="2000" dirty="0" smtClean="0"/>
              <a:t>Obsah je pro žáky 7.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Antonio </a:t>
            </a:r>
            <a:r>
              <a:rPr lang="cs-CZ" u="sng" dirty="0" err="1" smtClean="0"/>
              <a:t>Vivaldi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1678 </a:t>
            </a:r>
            <a:r>
              <a:rPr lang="cs-CZ" dirty="0" smtClean="0"/>
              <a:t>– </a:t>
            </a:r>
            <a:r>
              <a:rPr lang="cs-CZ" dirty="0" smtClean="0"/>
              <a:t>1741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3" name="Picture 2" descr="http://upload.wikimedia.org/wikipedia/commons/b/bd/Vivald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214422"/>
            <a:ext cx="4481884" cy="53500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 </a:t>
            </a:r>
            <a:r>
              <a:rPr lang="cs-CZ" sz="2400" dirty="0" smtClean="0"/>
              <a:t>Antonio </a:t>
            </a:r>
            <a:r>
              <a:rPr lang="cs-CZ" sz="2400" dirty="0" err="1" smtClean="0"/>
              <a:t>Vivaldi</a:t>
            </a:r>
            <a:r>
              <a:rPr lang="cs-CZ" sz="2400" dirty="0" smtClean="0"/>
              <a:t> byl </a:t>
            </a:r>
            <a:r>
              <a:rPr lang="cs-CZ" sz="2400" b="1" i="1" dirty="0" smtClean="0">
                <a:solidFill>
                  <a:srgbClr val="00B0F0"/>
                </a:solidFill>
              </a:rPr>
              <a:t>italský barokní skladatel  </a:t>
            </a:r>
            <a:r>
              <a:rPr lang="cs-CZ" sz="2400" i="1" dirty="0" smtClean="0"/>
              <a:t>a</a:t>
            </a:r>
            <a:r>
              <a:rPr lang="cs-CZ" sz="2400" dirty="0" smtClean="0"/>
              <a:t> </a:t>
            </a:r>
            <a:r>
              <a:rPr lang="cs-CZ" sz="2400" b="1" i="1" dirty="0" smtClean="0">
                <a:solidFill>
                  <a:srgbClr val="00B0F0"/>
                </a:solidFill>
              </a:rPr>
              <a:t>houslový </a:t>
            </a:r>
            <a:r>
              <a:rPr lang="cs-CZ" sz="2400" b="1" i="1" dirty="0" err="1" smtClean="0">
                <a:solidFill>
                  <a:srgbClr val="00B0F0"/>
                </a:solidFill>
              </a:rPr>
              <a:t>virtuoz</a:t>
            </a:r>
            <a:r>
              <a:rPr lang="cs-CZ" sz="2400" b="1" i="1" dirty="0" smtClean="0">
                <a:solidFill>
                  <a:srgbClr val="00B0F0"/>
                </a:solidFill>
              </a:rPr>
              <a:t>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považovaný za jednoho z největších hudebních géniů všech dob </a:t>
            </a:r>
          </a:p>
          <a:p>
            <a:r>
              <a:rPr lang="cs-CZ" sz="2400" dirty="0" smtClean="0"/>
              <a:t> </a:t>
            </a:r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od raného dětství se věnoval hře na housle a již ve 13 letech napsal svou 1. chrámovou skladbu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roce 1703 se stal houslovým mistrem v sirotčinci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Roku 1725 skládá asi své nejznámější dílo – </a:t>
            </a:r>
          </a:p>
          <a:p>
            <a:r>
              <a:rPr lang="cs-CZ" sz="2400" dirty="0" smtClean="0"/>
              <a:t> </a:t>
            </a:r>
            <a:r>
              <a:rPr lang="cs-CZ" sz="2400" dirty="0" smtClean="0"/>
              <a:t> </a:t>
            </a:r>
            <a:r>
              <a:rPr lang="cs-CZ" sz="2400" b="1" i="1" dirty="0" smtClean="0">
                <a:solidFill>
                  <a:srgbClr val="00B0F0"/>
                </a:solidFill>
              </a:rPr>
              <a:t>ČTVERO ROČNÍCH DOB</a:t>
            </a:r>
          </a:p>
          <a:p>
            <a:endParaRPr lang="cs-CZ" sz="2400" b="1" i="1" dirty="0" smtClean="0">
              <a:solidFill>
                <a:srgbClr val="00B0F0"/>
              </a:solidFill>
            </a:endParaRPr>
          </a:p>
          <a:p>
            <a:r>
              <a:rPr lang="cs-CZ" sz="2400" b="1" i="1" dirty="0" smtClean="0">
                <a:solidFill>
                  <a:srgbClr val="00B0F0"/>
                </a:solidFill>
              </a:rPr>
              <a:t>-Hudební ukázka: ZIMA</a:t>
            </a:r>
            <a:endParaRPr lang="cs-CZ" sz="2400" b="1" i="1" dirty="0">
              <a:solidFill>
                <a:srgbClr val="00B0F0"/>
              </a:solidFill>
            </a:endParaRPr>
          </a:p>
        </p:txBody>
      </p:sp>
      <p:pic>
        <p:nvPicPr>
          <p:cNvPr id="4" name="12---The-Four-Seasons---Vivaldi---Antonio-Vivaldi--Winter---Allegro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tretch>
            <a:fillRect/>
          </a:stretch>
        </p:blipFill>
        <p:spPr>
          <a:xfrm>
            <a:off x="4714876" y="607220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2360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Na sklonku svého života se </a:t>
            </a:r>
            <a:r>
              <a:rPr lang="cs-CZ" b="1" i="1" dirty="0" err="1" smtClean="0">
                <a:solidFill>
                  <a:srgbClr val="00B0F0"/>
                </a:solidFill>
              </a:rPr>
              <a:t>Vivaldi</a:t>
            </a:r>
            <a:r>
              <a:rPr lang="cs-CZ" smtClean="0"/>
              <a:t>  dostal </a:t>
            </a:r>
            <a:r>
              <a:rPr lang="cs-CZ" dirty="0" smtClean="0"/>
              <a:t>do finančních problémů, začal pomalu rozprodávat své kompozice za směšné částky</a:t>
            </a:r>
          </a:p>
          <a:p>
            <a:pPr>
              <a:buFontTx/>
              <a:buChar char="-"/>
            </a:pPr>
            <a:endParaRPr lang="cs-CZ" u="sng" dirty="0" smtClean="0"/>
          </a:p>
          <a:p>
            <a:pPr>
              <a:buFontTx/>
              <a:buChar char="-"/>
            </a:pPr>
            <a:r>
              <a:rPr lang="cs-CZ" dirty="0" smtClean="0"/>
              <a:t>Poté se přestěhoval do Vídně, kde se ještě stal </a:t>
            </a:r>
            <a:r>
              <a:rPr lang="cs-CZ" b="1" i="1" dirty="0" smtClean="0">
                <a:solidFill>
                  <a:srgbClr val="00B0F0"/>
                </a:solidFill>
              </a:rPr>
              <a:t>dvorním skladatelem Karla IV.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 roce 1741 však umírá a je pochován jako obyčejný člověk v prostém hrobě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Jeho hudba upadá na 200 let v zapomnění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Až po této době, bylo dílo tohoto výjimečného skladatele opravdu doceněno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i="1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Život a dílo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 kolika letech složil </a:t>
            </a:r>
            <a:r>
              <a:rPr lang="cs-CZ" sz="2000" dirty="0" err="1" smtClean="0"/>
              <a:t>Vivaldi</a:t>
            </a:r>
            <a:r>
              <a:rPr lang="cs-CZ" sz="2000" dirty="0" smtClean="0"/>
              <a:t> svou první skladbu?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13 letech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Na jaký hudební nástroj hrál?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Housle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15.11.2012]. Dostupný na WWW: http://upload.wikimedia.org/wikipedia/commons/b/bd/Vivaldi.jpg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Mp3 1</a:t>
            </a:r>
            <a:r>
              <a:rPr lang="cs-CZ" sz="2400" dirty="0" smtClean="0"/>
              <a:t>.-</a:t>
            </a:r>
            <a:r>
              <a:rPr lang="it-IT" sz="1200" dirty="0" smtClean="0"/>
              <a:t>ANTONIO VIVALDI. </a:t>
            </a:r>
            <a:r>
              <a:rPr lang="it-IT" sz="1200" i="1" dirty="0" smtClean="0"/>
              <a:t>ulozto</a:t>
            </a:r>
            <a:r>
              <a:rPr lang="it-IT" sz="1200" dirty="0" smtClean="0"/>
              <a:t> [online]. [cit. 15.11.2012]. Dostupný na WWW: http://www.ulozto.cz/xrudm27/12-the-four-seasons-vivaldi-antonio-vivaldi-winter-allegro-mp3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1743</TotalTime>
  <Words>214</Words>
  <Application>Microsoft Office PowerPoint</Application>
  <PresentationFormat>Předvádění na obrazovce (4:3)</PresentationFormat>
  <Paragraphs>48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Anotace:</vt:lpstr>
      <vt:lpstr>Antonio Vivaldi ( 1678 – 1741 )</vt:lpstr>
      <vt:lpstr>Život a dílo </vt:lpstr>
      <vt:lpstr>Život a dílo</vt:lpstr>
      <vt:lpstr>Otázky a odpovědi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181</cp:revision>
  <dcterms:created xsi:type="dcterms:W3CDTF">2011-03-22T17:13:23Z</dcterms:created>
  <dcterms:modified xsi:type="dcterms:W3CDTF">2012-11-15T18:06:42Z</dcterms:modified>
</cp:coreProperties>
</file>