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8"/>
  </p:notesMasterIdLst>
  <p:sldIdLst>
    <p:sldId id="256" r:id="rId2"/>
    <p:sldId id="269" r:id="rId3"/>
    <p:sldId id="257" r:id="rId4"/>
    <p:sldId id="258" r:id="rId5"/>
    <p:sldId id="261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A52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534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S3UaBQSYQC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VY_32_INOVACE_28_18_HV7_Skála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29001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Jindřich Brabec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6602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Život a dílo </a:t>
            </a:r>
            <a:r>
              <a:rPr lang="cs-CZ" sz="2000" dirty="0" smtClean="0"/>
              <a:t>Jindřicha Brabce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Jindřich Brabec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15370" cy="2286016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Materiál seznamuje žáky s </a:t>
            </a:r>
            <a:r>
              <a:rPr lang="cs-CZ" sz="2000" dirty="0" smtClean="0"/>
              <a:t>českým skladatelem, aranžérem a publicistou Jindřichem Brabcem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Má za úkol vzdělávat a nabyté vědomosti si ověřit v otázkách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7. ročníku a je určen pro interaktivní tabuli</a:t>
            </a:r>
          </a:p>
          <a:p>
            <a:endParaRPr lang="cs-CZ" sz="2000" dirty="0" smtClean="0"/>
          </a:p>
          <a:p>
            <a:r>
              <a:rPr lang="cs-CZ" sz="2000" dirty="0" smtClean="0"/>
              <a:t>Díky animacím a hypertextovým odkazům je materiál pro žáky více inovativní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Jindřich Brabec</a:t>
            </a: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dirty="0" smtClean="0"/>
              <a:t>( </a:t>
            </a:r>
            <a:r>
              <a:rPr lang="cs-CZ" dirty="0" smtClean="0"/>
              <a:t>1933</a:t>
            </a:r>
            <a:r>
              <a:rPr lang="cs-CZ" dirty="0" smtClean="0"/>
              <a:t> </a:t>
            </a:r>
            <a:r>
              <a:rPr lang="cs-CZ" dirty="0" smtClean="0"/>
              <a:t>- </a:t>
            </a:r>
            <a:r>
              <a:rPr lang="cs-CZ" dirty="0" smtClean="0"/>
              <a:t>2001)</a:t>
            </a:r>
            <a:endParaRPr lang="cs-CZ" u="sng" dirty="0"/>
          </a:p>
        </p:txBody>
      </p:sp>
      <p:pic>
        <p:nvPicPr>
          <p:cNvPr id="1026" name="Picture 2" descr="http://img.fdb.cz/galerie/a/afbfddb305f0ba35d8c2b7e7f7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3312368" cy="523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Život a dílo </a:t>
            </a:r>
            <a:endParaRPr lang="cs-CZ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58" y="856357"/>
            <a:ext cx="850112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Jindřich Brabec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byl </a:t>
            </a:r>
            <a:r>
              <a:rPr lang="cs-CZ" sz="2400" dirty="0" smtClean="0"/>
              <a:t>český </a:t>
            </a:r>
            <a:r>
              <a:rPr lang="cs-CZ" sz="2400" dirty="0" smtClean="0"/>
              <a:t>hudební </a:t>
            </a:r>
            <a:r>
              <a:rPr lang="cs-CZ" sz="2400" dirty="0" smtClean="0"/>
              <a:t> skladatel, aranžér a publicista</a:t>
            </a:r>
            <a:endParaRPr lang="cs-CZ" sz="2400" b="1" i="1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</a:t>
            </a:r>
            <a:r>
              <a:rPr lang="cs-CZ" sz="2400" dirty="0" smtClean="0"/>
              <a:t>vystudoval Vysokou školu pedagogickou v Praze, v letech 1954-1959 byl učitelem hry na klavír a housle </a:t>
            </a:r>
            <a:endParaRPr lang="cs-CZ" sz="2400" dirty="0" smtClean="0"/>
          </a:p>
          <a:p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na Karlově </a:t>
            </a:r>
            <a:r>
              <a:rPr lang="cs-CZ" sz="2400" dirty="0" smtClean="0"/>
              <a:t>U</a:t>
            </a:r>
            <a:r>
              <a:rPr lang="cs-CZ" sz="2400" dirty="0" smtClean="0"/>
              <a:t>niverzitě založil a vedl divadlo </a:t>
            </a:r>
            <a:r>
              <a:rPr lang="cs-CZ" sz="2400" dirty="0" smtClean="0">
                <a:solidFill>
                  <a:srgbClr val="FF0000"/>
                </a:solidFill>
              </a:rPr>
              <a:t>Saturn</a:t>
            </a:r>
          </a:p>
          <a:p>
            <a:endParaRPr lang="cs-CZ" sz="2400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V 70. a 80</a:t>
            </a:r>
            <a:r>
              <a:rPr lang="cs-CZ" sz="2400" dirty="0" smtClean="0"/>
              <a:t>. letech </a:t>
            </a:r>
            <a:r>
              <a:rPr lang="cs-CZ" sz="2400" dirty="0" smtClean="0"/>
              <a:t>byl jedním z nejuznávanějších muzikálových autorů u nás, napsal více než 20 muzikálů – </a:t>
            </a:r>
            <a:r>
              <a:rPr lang="cs-CZ" sz="2400" dirty="0" smtClean="0">
                <a:solidFill>
                  <a:srgbClr val="FF0000"/>
                </a:solidFill>
              </a:rPr>
              <a:t>MANON, SESTŘIČKY…</a:t>
            </a:r>
          </a:p>
          <a:p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/>
              <a:t> </a:t>
            </a:r>
            <a:r>
              <a:rPr lang="cs-CZ" sz="2400" dirty="0" smtClean="0"/>
              <a:t>mimo </a:t>
            </a:r>
            <a:r>
              <a:rPr lang="cs-CZ" sz="2400" dirty="0" smtClean="0"/>
              <a:t>to napsal i velké množství písní, pro přední zpěváky té doby (</a:t>
            </a:r>
            <a:r>
              <a:rPr lang="cs-CZ" sz="2400" dirty="0" smtClean="0">
                <a:solidFill>
                  <a:srgbClr val="FF0000"/>
                </a:solidFill>
              </a:rPr>
              <a:t>Modlitba pro Martu, Malovaný džbánku</a:t>
            </a:r>
            <a:r>
              <a:rPr lang="cs-CZ" sz="2400" dirty="0" smtClean="0"/>
              <a:t>…)</a:t>
            </a: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Hudební ukázka:</a:t>
            </a:r>
          </a:p>
          <a:p>
            <a:r>
              <a:rPr lang="cs-CZ" sz="2400" dirty="0" smtClean="0"/>
              <a:t>  </a:t>
            </a:r>
            <a:endParaRPr lang="cs-CZ" sz="2400" b="1" i="1" dirty="0" smtClean="0">
              <a:solidFill>
                <a:srgbClr val="00B0F0"/>
              </a:solidFill>
            </a:endParaRPr>
          </a:p>
          <a:p>
            <a:endParaRPr lang="cs-CZ" sz="2400" b="1" i="1" dirty="0" smtClean="0">
              <a:solidFill>
                <a:srgbClr val="00B0F0"/>
              </a:solidFill>
            </a:endParaRPr>
          </a:p>
        </p:txBody>
      </p:sp>
      <p:sp>
        <p:nvSpPr>
          <p:cNvPr id="5" name="Šipka doprava 4">
            <a:hlinkClick r:id="rId2"/>
          </p:cNvPr>
          <p:cNvSpPr/>
          <p:nvPr/>
        </p:nvSpPr>
        <p:spPr>
          <a:xfrm>
            <a:off x="3707904" y="6021288"/>
            <a:ext cx="3816424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Modlitba pro Martu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Otázky a odpovědi</a:t>
            </a:r>
            <a:endParaRPr lang="cs-CZ" u="sng" dirty="0"/>
          </a:p>
        </p:txBody>
      </p:sp>
      <p:sp>
        <p:nvSpPr>
          <p:cNvPr id="26" name="Elipsa 25"/>
          <p:cNvSpPr/>
          <p:nvPr/>
        </p:nvSpPr>
        <p:spPr>
          <a:xfrm>
            <a:off x="1285852" y="1500174"/>
            <a:ext cx="5786478" cy="1714512"/>
          </a:xfrm>
          <a:prstGeom prst="ellips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Na které nástroje učil hrát?</a:t>
            </a:r>
            <a:endParaRPr lang="cs-CZ" sz="2000" dirty="0"/>
          </a:p>
        </p:txBody>
      </p:sp>
      <p:sp>
        <p:nvSpPr>
          <p:cNvPr id="27" name="Obláček 26"/>
          <p:cNvSpPr/>
          <p:nvPr/>
        </p:nvSpPr>
        <p:spPr>
          <a:xfrm>
            <a:off x="6340917" y="302327"/>
            <a:ext cx="2472339" cy="1785950"/>
          </a:xfrm>
          <a:prstGeom prst="cloud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h</a:t>
            </a:r>
            <a:r>
              <a:rPr lang="cs-CZ" dirty="0" smtClean="0">
                <a:solidFill>
                  <a:schemeClr val="tx1"/>
                </a:solidFill>
              </a:rPr>
              <a:t>ousle a klavír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1285852" y="3929066"/>
            <a:ext cx="5857916" cy="17145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Jak se jmenovalo divadlo, které vedl a založil</a:t>
            </a:r>
            <a:r>
              <a:rPr lang="cs-CZ" sz="2000" dirty="0" smtClean="0">
                <a:solidFill>
                  <a:schemeClr val="tx1"/>
                </a:solidFill>
              </a:rPr>
              <a:t>?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9" name="Obláček 28"/>
          <p:cNvSpPr/>
          <p:nvPr/>
        </p:nvSpPr>
        <p:spPr>
          <a:xfrm>
            <a:off x="6072198" y="2786058"/>
            <a:ext cx="2500330" cy="178595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Saturn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" grpId="0" animBg="1"/>
      <p:bldP spid="27" grpId="0" animBg="1"/>
      <p:bldP spid="28" grpId="0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7. ročník základní školy</a:t>
            </a:r>
            <a:r>
              <a:rPr lang="cs-CZ" sz="1200" dirty="0" smtClean="0"/>
              <a:t>. Praha 2: pedagogické, 1998, ISBN 80-7235-048-X.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 </a:t>
            </a:r>
            <a:r>
              <a:rPr lang="cs-CZ" sz="2400" dirty="0" smtClean="0"/>
              <a:t>-</a:t>
            </a:r>
            <a:r>
              <a:rPr lang="cs-CZ" sz="1200" dirty="0"/>
              <a:t>AUTOR NEUVEDEN. </a:t>
            </a:r>
            <a:r>
              <a:rPr lang="cs-CZ" sz="1200" i="1" dirty="0"/>
              <a:t>fdb.cz</a:t>
            </a:r>
            <a:r>
              <a:rPr lang="cs-CZ" sz="1200" dirty="0"/>
              <a:t> [online]. [cit. 2.9.2013]. Dostupný na WWW: http://img.fdb.cz/galerie/a/afbfddb305f0ba35d8c2b7e7f7ba.jpg 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2156</TotalTime>
  <Words>248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Prezentace aplikace PowerPoint</vt:lpstr>
      <vt:lpstr>Anotace:</vt:lpstr>
      <vt:lpstr>Jindřich Brabec ( 1933 - 2001)</vt:lpstr>
      <vt:lpstr>Život a dílo </vt:lpstr>
      <vt:lpstr>Otázky a odpovědi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222</cp:revision>
  <dcterms:created xsi:type="dcterms:W3CDTF">2011-03-22T17:13:23Z</dcterms:created>
  <dcterms:modified xsi:type="dcterms:W3CDTF">2013-09-02T16:42:49Z</dcterms:modified>
</cp:coreProperties>
</file>