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53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VY_32_INOVACE_27_10_HV6_Skála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8918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Muzikál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9314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Muzikál</a:t>
            </a:r>
            <a:r>
              <a:rPr lang="cs-CZ" sz="2000" dirty="0" smtClean="0"/>
              <a:t>, </a:t>
            </a:r>
            <a:r>
              <a:rPr lang="cs-CZ" sz="2000" dirty="0" smtClean="0"/>
              <a:t>vznik, vývoj a </a:t>
            </a:r>
            <a:r>
              <a:rPr lang="cs-CZ" sz="2000" dirty="0" smtClean="0"/>
              <a:t>stěžejní muzikály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Muzikál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seznámení s </a:t>
            </a:r>
            <a:r>
              <a:rPr lang="cs-CZ" sz="2000" dirty="0" smtClean="0"/>
              <a:t>muzikálem</a:t>
            </a:r>
            <a:r>
              <a:rPr lang="cs-CZ" sz="2000" dirty="0" smtClean="0"/>
              <a:t>, jeho </a:t>
            </a:r>
            <a:r>
              <a:rPr lang="cs-CZ" sz="2000" dirty="0" smtClean="0"/>
              <a:t>počátkem , vývojem a </a:t>
            </a:r>
            <a:r>
              <a:rPr lang="cs-CZ" sz="2000" dirty="0" smtClean="0"/>
              <a:t>stěžejními díly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si mohou nabyté vědomosti ověřit v závěrečných otázkách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Muzikál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214282" y="1500174"/>
            <a:ext cx="714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14282" y="1071546"/>
            <a:ext cx="792961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Muzikál</a:t>
            </a:r>
            <a:r>
              <a:rPr lang="cs-CZ" sz="2800" b="1" dirty="0" smtClean="0"/>
              <a:t> </a:t>
            </a:r>
            <a:r>
              <a:rPr lang="cs-CZ" sz="2800" b="1" dirty="0" smtClean="0"/>
              <a:t>– je </a:t>
            </a:r>
            <a:r>
              <a:rPr lang="cs-CZ" sz="2800" b="1" dirty="0" smtClean="0"/>
              <a:t>to žánr, který spojuje v jedno dílo – hudbu, literaturu a tanec</a:t>
            </a:r>
            <a:endParaRPr lang="cs-CZ" sz="2800" b="1" dirty="0" smtClean="0"/>
          </a:p>
          <a:p>
            <a:r>
              <a:rPr lang="cs-CZ" sz="2800" b="1" dirty="0" smtClean="0"/>
              <a:t>         </a:t>
            </a:r>
            <a:r>
              <a:rPr lang="cs-CZ" sz="2800" dirty="0" smtClean="0"/>
              <a:t>- herci při </a:t>
            </a:r>
            <a:r>
              <a:rPr lang="cs-CZ" sz="2800" dirty="0" smtClean="0"/>
              <a:t>něm musí </a:t>
            </a:r>
            <a:r>
              <a:rPr lang="cs-CZ" sz="2800" dirty="0" smtClean="0">
                <a:solidFill>
                  <a:srgbClr val="00B0F0"/>
                </a:solidFill>
              </a:rPr>
              <a:t>ovládat zpěv, </a:t>
            </a:r>
          </a:p>
          <a:p>
            <a:r>
              <a:rPr lang="cs-CZ" sz="2800" dirty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          </a:t>
            </a:r>
            <a:r>
              <a:rPr lang="cs-CZ" sz="2800" dirty="0" smtClean="0">
                <a:solidFill>
                  <a:srgbClr val="00B0F0"/>
                </a:solidFill>
              </a:rPr>
              <a:t>tanec a činohru</a:t>
            </a:r>
          </a:p>
          <a:p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6786" y="3140968"/>
            <a:ext cx="895477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Vznik </a:t>
            </a:r>
            <a:r>
              <a:rPr lang="cs-CZ" sz="2800" b="1" dirty="0" smtClean="0">
                <a:solidFill>
                  <a:srgbClr val="00B0F0"/>
                </a:solidFill>
              </a:rPr>
              <a:t>muzikálu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– </a:t>
            </a:r>
            <a:r>
              <a:rPr lang="cs-CZ" sz="2800" dirty="0" smtClean="0"/>
              <a:t>muzikál vznikl v první 	polovině 20. století v USA</a:t>
            </a:r>
          </a:p>
          <a:p>
            <a:r>
              <a:rPr lang="cs-CZ" sz="2800" dirty="0">
                <a:solidFill>
                  <a:srgbClr val="00B0F0"/>
                </a:solidFill>
              </a:rPr>
              <a:t>	</a:t>
            </a:r>
            <a:r>
              <a:rPr lang="cs-CZ" sz="2800" dirty="0" smtClean="0"/>
              <a:t>- vyvinul se z mnoha žánrů – </a:t>
            </a:r>
            <a:r>
              <a:rPr lang="cs-CZ" sz="2800" dirty="0" smtClean="0">
                <a:solidFill>
                  <a:srgbClr val="00B0F0"/>
                </a:solidFill>
              </a:rPr>
              <a:t>opereta, revue…</a:t>
            </a:r>
          </a:p>
          <a:p>
            <a:endParaRPr lang="cs-CZ" sz="2800" dirty="0" smtClean="0">
              <a:solidFill>
                <a:srgbClr val="00B0F0"/>
              </a:solidFill>
            </a:endParaRPr>
          </a:p>
          <a:p>
            <a:r>
              <a:rPr lang="cs-CZ" sz="2800" b="1" dirty="0" smtClean="0">
                <a:solidFill>
                  <a:srgbClr val="00B0F0"/>
                </a:solidFill>
              </a:rPr>
              <a:t>Vývoj muzikálu</a:t>
            </a:r>
            <a:r>
              <a:rPr lang="cs-CZ" sz="2800" b="1" dirty="0" smtClean="0"/>
              <a:t> </a:t>
            </a:r>
            <a:r>
              <a:rPr lang="cs-CZ" sz="2800" dirty="0" smtClean="0"/>
              <a:t>– postupně se stával více a více 	oblíbenýma a ovlivňovaly ho hudební styly,	jako </a:t>
            </a:r>
            <a:r>
              <a:rPr lang="cs-CZ" sz="2800" dirty="0" smtClean="0">
                <a:solidFill>
                  <a:srgbClr val="00B0F0"/>
                </a:solidFill>
              </a:rPr>
              <a:t>jazz, rock, pop…</a:t>
            </a:r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Významné světové muzikály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1187624" y="1052736"/>
            <a:ext cx="6152593" cy="56323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-CHICAGO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-BÍDNÍCI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-AIDA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-OLIVER!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-HAIR 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-MY FAIR LADY</a:t>
            </a:r>
          </a:p>
          <a:p>
            <a:endParaRPr lang="cs-CZ" sz="36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-STARCI NA CHMELU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-KRYSAŘ</a:t>
            </a: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-DRÁKULA</a:t>
            </a:r>
            <a:endParaRPr lang="cs-CZ" sz="36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01555" y="1700808"/>
            <a:ext cx="5857916" cy="207170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 Kde </a:t>
            </a:r>
            <a:r>
              <a:rPr lang="cs-CZ" sz="2400" b="1" dirty="0" smtClean="0"/>
              <a:t>vznikl muzikál?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126635" y="807833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</a:t>
            </a:r>
            <a:r>
              <a:rPr lang="cs-CZ" sz="2400" b="1" dirty="0" smtClean="0"/>
              <a:t>USA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4581203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 </a:t>
            </a:r>
            <a:r>
              <a:rPr lang="cs-CZ" sz="2400" b="1" dirty="0" smtClean="0">
                <a:solidFill>
                  <a:schemeClr val="tx1"/>
                </a:solidFill>
              </a:rPr>
              <a:t>Kde vznikaly nejslavnější muzikály?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5643570" y="3284984"/>
            <a:ext cx="3286148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 Broadwayi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</a:t>
            </a:r>
            <a:r>
              <a:rPr lang="cs-CZ" sz="1200" smtClean="0"/>
              <a:t>80-7235-052-8</a:t>
            </a:r>
            <a:r>
              <a:rPr lang="cs-CZ" sz="1200" smtClean="0"/>
              <a:t>.</a:t>
            </a:r>
            <a:endParaRPr lang="cs-CZ" sz="12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2041</TotalTime>
  <Words>210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Prezentace aplikace PowerPoint</vt:lpstr>
      <vt:lpstr>Anotace:</vt:lpstr>
      <vt:lpstr>Muzikál</vt:lpstr>
      <vt:lpstr>Významné světové muzikály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223</cp:revision>
  <dcterms:created xsi:type="dcterms:W3CDTF">2011-03-22T17:13:23Z</dcterms:created>
  <dcterms:modified xsi:type="dcterms:W3CDTF">2013-02-04T17:45:50Z</dcterms:modified>
</cp:coreProperties>
</file>