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VY_32_INOVACE_28_11_HV6_Skála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0700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Giusseppe</a:t>
            </a:r>
            <a:r>
              <a:rPr lang="cs-CZ" sz="2000" dirty="0" smtClean="0"/>
              <a:t> Verdi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5576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Giuseppe</a:t>
            </a:r>
            <a:r>
              <a:rPr lang="cs-CZ" sz="2000" dirty="0" smtClean="0"/>
              <a:t> Verdi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Giuseppe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Verdi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životem a dílem hudebního skladatele </a:t>
            </a:r>
            <a:r>
              <a:rPr lang="cs-CZ" sz="2000" dirty="0" smtClean="0"/>
              <a:t>Giuseppe </a:t>
            </a:r>
            <a:r>
              <a:rPr lang="cs-CZ" sz="2000" smtClean="0"/>
              <a:t>Veriho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Giuseppe</a:t>
            </a:r>
            <a:r>
              <a:rPr lang="cs-CZ" u="sng" dirty="0" smtClean="0"/>
              <a:t> Verdi</a:t>
            </a:r>
            <a:br>
              <a:rPr lang="cs-CZ" u="sng" dirty="0" smtClean="0"/>
            </a:br>
            <a:r>
              <a:rPr lang="cs-CZ" dirty="0" smtClean="0"/>
              <a:t>( 1797 – 1828 )</a:t>
            </a:r>
            <a:endParaRPr lang="cs-CZ" u="sng" dirty="0"/>
          </a:p>
        </p:txBody>
      </p:sp>
      <p:pic>
        <p:nvPicPr>
          <p:cNvPr id="4098" name="Picture 2" descr="http://upload.wikimedia.org/wikipedia/commons/5/51/Verd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214422"/>
            <a:ext cx="4000528" cy="5489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Giuseppe Verdi byl italský hudební skladatel, který se proslavil hlavně svými operami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Pocházel z chudých poměrů a dokonce nebyl přijat ani na hudební školu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Jeho nadání však bylo zjevné a v jeho 26 letech zněla již v Miláně jeho první opera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Úspěch mu však přinesla triumfální opera </a:t>
            </a:r>
            <a:r>
              <a:rPr lang="cs-CZ" sz="2400" dirty="0" err="1" smtClean="0"/>
              <a:t>Nabucco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opery: </a:t>
            </a:r>
            <a:r>
              <a:rPr lang="cs-CZ" sz="2400" dirty="0" err="1" smtClean="0">
                <a:solidFill>
                  <a:srgbClr val="FF0000"/>
                </a:solidFill>
              </a:rPr>
              <a:t>Nabucco</a:t>
            </a:r>
            <a:r>
              <a:rPr lang="cs-CZ" sz="2400" dirty="0" smtClean="0">
                <a:solidFill>
                  <a:srgbClr val="FF0000"/>
                </a:solidFill>
              </a:rPr>
              <a:t>, Aida, </a:t>
            </a:r>
            <a:r>
              <a:rPr lang="cs-CZ" sz="2400" dirty="0" err="1" smtClean="0">
                <a:solidFill>
                  <a:srgbClr val="FF0000"/>
                </a:solidFill>
              </a:rPr>
              <a:t>Rigoletto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Traviata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Trubadůr</a:t>
            </a:r>
            <a:r>
              <a:rPr lang="cs-CZ" sz="2400" dirty="0" smtClean="0">
                <a:solidFill>
                  <a:srgbClr val="FF0000"/>
                </a:solidFill>
              </a:rPr>
              <a:t>…</a:t>
            </a:r>
          </a:p>
          <a:p>
            <a:pPr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Jaké národnosti byl Giuseppe Verdi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italské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Která jeho opera ho přivedla do podvědomí široké veřejnosti?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Nabucco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AUTOR NEUVEDEN. </a:t>
            </a:r>
            <a:r>
              <a:rPr lang="cs-CZ" sz="1200" i="1" dirty="0" err="1" smtClean="0"/>
              <a:t>wikiedia.org</a:t>
            </a:r>
            <a:r>
              <a:rPr lang="cs-CZ" sz="1200" dirty="0" smtClean="0"/>
              <a:t> [online]. [cit. 5.2.2013]. Dostupný na WWW: http://upload.wikimedia.org/wikipedia/commons/5/51/Verdi.jpg 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1803</TotalTime>
  <Words>201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Giuseppe Verdi ( 1797 – 1828 )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199</cp:revision>
  <dcterms:created xsi:type="dcterms:W3CDTF">2011-03-22T17:13:23Z</dcterms:created>
  <dcterms:modified xsi:type="dcterms:W3CDTF">2013-02-26T16:29:33Z</dcterms:modified>
</cp:coreProperties>
</file>