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53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2nPa03Fp2X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VY_32_INOVACE_28_20_HV6_Skála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3986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Petr </a:t>
            </a:r>
            <a:r>
              <a:rPr lang="cs-CZ" sz="2000" dirty="0" err="1" smtClean="0"/>
              <a:t>Iljič</a:t>
            </a:r>
            <a:r>
              <a:rPr lang="cs-CZ" sz="2000" dirty="0" smtClean="0"/>
              <a:t> Čajkovskij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560762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Petra </a:t>
            </a:r>
            <a:r>
              <a:rPr lang="cs-CZ" sz="2000" dirty="0" err="1" smtClean="0"/>
              <a:t>Iljiče</a:t>
            </a:r>
            <a:r>
              <a:rPr lang="cs-CZ" sz="2000" dirty="0" smtClean="0"/>
              <a:t> Čajkovského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Petr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Iljič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Čajkovskij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265118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Materiál seznamuje žáky s životem a dílem hudebního skladatele </a:t>
            </a:r>
            <a:r>
              <a:rPr lang="cs-CZ" sz="2000" dirty="0" smtClean="0"/>
              <a:t>Petra </a:t>
            </a:r>
            <a:r>
              <a:rPr lang="cs-CZ" sz="2000" dirty="0" err="1" smtClean="0"/>
              <a:t>Iljiče</a:t>
            </a:r>
            <a:r>
              <a:rPr lang="cs-CZ" sz="2000" dirty="0" smtClean="0"/>
              <a:t> Čajkovského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6. ročníku a je určen pro interaktivní tabuli, při připojení k internetu je možné si poslechnout i hudební ukázku tohoto skladatele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Petr </a:t>
            </a:r>
            <a:r>
              <a:rPr lang="cs-CZ" u="sng" dirty="0" err="1" smtClean="0"/>
              <a:t>Iljič</a:t>
            </a:r>
            <a:r>
              <a:rPr lang="cs-CZ" u="sng" dirty="0" smtClean="0"/>
              <a:t> Čajkovskij</a:t>
            </a:r>
            <a:br>
              <a:rPr lang="cs-CZ" u="sng" dirty="0" smtClean="0"/>
            </a:br>
            <a:r>
              <a:rPr lang="cs-CZ" dirty="0" smtClean="0"/>
              <a:t>( 1840 - 1893 )</a:t>
            </a:r>
            <a:endParaRPr lang="cs-CZ" u="sng" dirty="0"/>
          </a:p>
        </p:txBody>
      </p:sp>
      <p:pic>
        <p:nvPicPr>
          <p:cNvPr id="1026" name="Picture 2" descr="http://upload.wikimedia.org/wikipedia/commons/1/16/Der_junge_Tschaikowsk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2147" y="1268760"/>
            <a:ext cx="4110054" cy="537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1891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884" y="881959"/>
            <a:ext cx="87154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Petr </a:t>
            </a:r>
            <a:r>
              <a:rPr lang="cs-CZ" sz="2400" dirty="0" err="1" smtClean="0"/>
              <a:t>Iljič</a:t>
            </a:r>
            <a:r>
              <a:rPr lang="cs-CZ" sz="2400" dirty="0" smtClean="0"/>
              <a:t> Čajkovskij byl ruský hudební skladatel, který patřil mezi světovou hudební elitu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Narodil se 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Votkinsku</a:t>
            </a:r>
            <a:r>
              <a:rPr lang="cs-CZ" sz="2400" dirty="0" smtClean="0">
                <a:solidFill>
                  <a:srgbClr val="FF0000"/>
                </a:solidFill>
              </a:rPr>
              <a:t> v Rusku </a:t>
            </a:r>
            <a:r>
              <a:rPr lang="cs-CZ" sz="2400" dirty="0" smtClean="0"/>
              <a:t>a již od raného dětství hrál na </a:t>
            </a:r>
            <a:r>
              <a:rPr lang="cs-CZ" sz="2400" dirty="0" smtClean="0">
                <a:solidFill>
                  <a:srgbClr val="FF0000"/>
                </a:solidFill>
              </a:rPr>
              <a:t>klavír a poslouchal orchestrion, </a:t>
            </a:r>
            <a:r>
              <a:rPr lang="cs-CZ" sz="2400" dirty="0" smtClean="0"/>
              <a:t>který měli doma</a:t>
            </a: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Studoval právnickou fakultu v Petrohradě, kterou nedokončil a díky svému hudebnímu nadání se stal učitelem harmonie na moskevské konzervatoři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Napsal </a:t>
            </a:r>
            <a:r>
              <a:rPr lang="cs-CZ" sz="2400" dirty="0" smtClean="0">
                <a:solidFill>
                  <a:srgbClr val="FF0000"/>
                </a:solidFill>
              </a:rPr>
              <a:t>10 oper, 6 symfonií,</a:t>
            </a:r>
            <a:r>
              <a:rPr lang="cs-CZ" sz="2400" dirty="0" smtClean="0"/>
              <a:t> ale nejvíce ho proslavila jeho </a:t>
            </a:r>
            <a:r>
              <a:rPr lang="cs-CZ" sz="2400" dirty="0" smtClean="0">
                <a:solidFill>
                  <a:srgbClr val="FF0000"/>
                </a:solidFill>
              </a:rPr>
              <a:t>baletní díla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-V roce 1893 umírá na choleru, když se napil znečištěné vody, často se však mluvilo o sebevraždě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81328"/>
            <a:ext cx="8784976" cy="4525963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Symfonie –</a:t>
            </a:r>
            <a:r>
              <a:rPr lang="cs-CZ" sz="2400" b="1" dirty="0" smtClean="0">
                <a:solidFill>
                  <a:srgbClr val="FF0000"/>
                </a:solidFill>
              </a:rPr>
              <a:t> PATETICKÁ</a:t>
            </a: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ROMEO A JULIE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Opery – </a:t>
            </a:r>
            <a:r>
              <a:rPr lang="cs-CZ" sz="2400" b="1" dirty="0" smtClean="0">
                <a:solidFill>
                  <a:srgbClr val="FF0000"/>
                </a:solidFill>
              </a:rPr>
              <a:t>EVŽEN ONĚGIN</a:t>
            </a:r>
          </a:p>
          <a:p>
            <a:pPr marL="109728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         PIKOVÁ DÁMA</a:t>
            </a: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PANNA ORLEÁNSKÁ</a:t>
            </a:r>
          </a:p>
          <a:p>
            <a:pPr marL="109728" indent="0">
              <a:buNone/>
            </a:pPr>
            <a:endParaRPr lang="cs-CZ" sz="15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Balety – </a:t>
            </a:r>
            <a:r>
              <a:rPr lang="cs-CZ" sz="2400" b="1" dirty="0" smtClean="0">
                <a:solidFill>
                  <a:srgbClr val="FF0000"/>
                </a:solidFill>
              </a:rPr>
              <a:t>LABUTÍ JEZERO</a:t>
            </a: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ŠÍPKOVÁ RŮŽENKA</a:t>
            </a: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LOUSKÁČEK</a:t>
            </a:r>
          </a:p>
          <a:p>
            <a:pPr marL="109728" indent="0">
              <a:buNone/>
            </a:pPr>
            <a:endParaRPr lang="cs-CZ" sz="2400" b="1" dirty="0"/>
          </a:p>
          <a:p>
            <a:pPr marL="109728" indent="0">
              <a:buNone/>
            </a:pPr>
            <a:r>
              <a:rPr lang="cs-CZ" sz="2400" b="1" dirty="0" smtClean="0"/>
              <a:t>HUDEBNÍ UKÁZKA:</a:t>
            </a:r>
          </a:p>
          <a:p>
            <a:pPr marL="109728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0" u="sng" dirty="0" smtClean="0">
                <a:effectLst/>
              </a:rPr>
              <a:t>Dílo</a:t>
            </a:r>
            <a:endParaRPr lang="cs-CZ" b="0" u="sng" dirty="0">
              <a:effectLst/>
            </a:endParaRPr>
          </a:p>
        </p:txBody>
      </p:sp>
      <p:sp>
        <p:nvSpPr>
          <p:cNvPr id="6" name="Šipka doprava 5">
            <a:hlinkClick r:id="rId2"/>
          </p:cNvPr>
          <p:cNvSpPr/>
          <p:nvPr/>
        </p:nvSpPr>
        <p:spPr>
          <a:xfrm>
            <a:off x="3635896" y="5805264"/>
            <a:ext cx="4896544" cy="9361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P.I.ČAJKOVSKIJ – LABUTÍ JEZERO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5139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1. Kolik napsal </a:t>
            </a:r>
            <a:r>
              <a:rPr lang="cs-CZ" sz="2000" dirty="0" err="1" smtClean="0"/>
              <a:t>P.I.Čajkovskij</a:t>
            </a:r>
            <a:r>
              <a:rPr lang="cs-CZ" sz="2000" dirty="0" smtClean="0"/>
              <a:t> oper?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2. Jak se jmenuje jeho pohádkový balet?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741058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Louskáček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22.4.2013]. Dostupný na WWW: http://upload.wikimedia.org/wikipedia/commons/1/16/Der_junge_Tschaikowski.jpg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2342</TotalTime>
  <Words>282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Petr Iljič Čajkovskij ( 1840 - 1893 )</vt:lpstr>
      <vt:lpstr>Život </vt:lpstr>
      <vt:lpstr>Dílo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247</cp:revision>
  <dcterms:created xsi:type="dcterms:W3CDTF">2011-03-22T17:13:23Z</dcterms:created>
  <dcterms:modified xsi:type="dcterms:W3CDTF">2013-04-22T19:50:01Z</dcterms:modified>
</cp:coreProperties>
</file>