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0" r:id="rId2"/>
    <p:sldId id="271" r:id="rId3"/>
    <p:sldId id="263" r:id="rId4"/>
    <p:sldId id="264" r:id="rId5"/>
    <p:sldId id="269" r:id="rId6"/>
    <p:sldId id="265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TEMA:SCHOOL SUBJECTS - ČG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NÁZEV:VY_22_INOVACE_11_AJ5_SCHOOL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56A8BF5-CF58-4B7F-AA76-B75CF60BAE32}" type="presOf" srcId="{D1D4F407-5343-4D3F-B5B9-D407B03CAEB4}" destId="{D005CE8C-CC26-4C3E-AC11-E15060ECD759}" srcOrd="0" destOrd="0" presId="urn:microsoft.com/office/officeart/2005/8/layout/target3"/>
    <dgm:cxn modelId="{AA7F5FEE-66BD-4C35-A368-F85BFC5667BA}" type="presOf" srcId="{1AE9165A-6B70-4FFD-A49C-881BF73B4F04}" destId="{BD3627E9-8FC8-4A2F-B3EA-FAE798EF81D8}" srcOrd="1" destOrd="0" presId="urn:microsoft.com/office/officeart/2005/8/layout/target3"/>
    <dgm:cxn modelId="{9836C625-2932-4EE8-9481-361F63CF41B2}" type="presOf" srcId="{1F4F8BC0-F267-4379-9FE7-6FFC8B64BAD8}" destId="{C8857ABF-5052-4733-A46C-0F8B764FF76F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13CA134F-9EFC-4A99-BFCA-A0CBF14662C6}" type="presOf" srcId="{D1D4F407-5343-4D3F-B5B9-D407B03CAEB4}" destId="{AED2198E-93D5-4001-81B4-73124B309672}" srcOrd="1" destOrd="0" presId="urn:microsoft.com/office/officeart/2005/8/layout/target3"/>
    <dgm:cxn modelId="{2A4E42CA-5BD1-4E15-8DA1-38565D6C790C}" type="presOf" srcId="{26CBEA56-8CFD-48C0-BD6E-2EB16B1FBF42}" destId="{92E1E9E3-D1F0-4866-9424-7ECC0DD990BC}" srcOrd="1" destOrd="0" presId="urn:microsoft.com/office/officeart/2005/8/layout/target3"/>
    <dgm:cxn modelId="{1702BB89-751B-442D-9E0A-C3656A59F4F9}" type="presOf" srcId="{D1B46980-6531-4606-95E6-44980827E919}" destId="{6140AFEC-043D-4C43-A2F9-D0F5331DF3A3}" srcOrd="0" destOrd="0" presId="urn:microsoft.com/office/officeart/2005/8/layout/target3"/>
    <dgm:cxn modelId="{F75A135D-2DFE-4538-8762-D272DB286197}" type="presOf" srcId="{1AE9165A-6B70-4FFD-A49C-881BF73B4F04}" destId="{A9F01C16-B5C0-47B0-9750-F7E5E11674A0}" srcOrd="0" destOrd="0" presId="urn:microsoft.com/office/officeart/2005/8/layout/target3"/>
    <dgm:cxn modelId="{10F047C9-EDBC-4851-8DB2-EBC0ADE3D679}" type="presOf" srcId="{757F3AB3-0718-4624-B441-E567A8F0AB56}" destId="{333A1088-737F-45CB-B68E-254E46348037}" srcOrd="0" destOrd="0" presId="urn:microsoft.com/office/officeart/2005/8/layout/target3"/>
    <dgm:cxn modelId="{6D6BDD66-DB41-409E-9B03-D5ED31A2D935}" type="presOf" srcId="{26CBEA56-8CFD-48C0-BD6E-2EB16B1FBF42}" destId="{5583D5C5-FAFF-4548-819C-80E289F73770}" srcOrd="0" destOrd="0" presId="urn:microsoft.com/office/officeart/2005/8/layout/target3"/>
    <dgm:cxn modelId="{28448CDA-A624-48EC-85B7-DD83AE34A528}" type="presOf" srcId="{1F4F8BC0-F267-4379-9FE7-6FFC8B64BAD8}" destId="{017154CD-D9A9-4968-AD11-1207A3C4C00A}" srcOrd="1" destOrd="0" presId="urn:microsoft.com/office/officeart/2005/8/layout/target3"/>
    <dgm:cxn modelId="{2F87802D-4517-4E64-AE76-9662C843C1F0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59BFFC6C-0F5B-449A-BAF3-E6D1339B0A91}" type="presParOf" srcId="{333A1088-737F-45CB-B68E-254E46348037}" destId="{F5ABB229-8D3B-4694-996A-96F23CF14429}" srcOrd="0" destOrd="0" presId="urn:microsoft.com/office/officeart/2005/8/layout/target3"/>
    <dgm:cxn modelId="{B4B512EE-6D69-45FD-9F57-BA8B8B556550}" type="presParOf" srcId="{333A1088-737F-45CB-B68E-254E46348037}" destId="{F41139FD-01EE-4571-8B17-4FB00FC51163}" srcOrd="1" destOrd="0" presId="urn:microsoft.com/office/officeart/2005/8/layout/target3"/>
    <dgm:cxn modelId="{31550094-D2BF-4FF9-BE93-21240C513BCC}" type="presParOf" srcId="{333A1088-737F-45CB-B68E-254E46348037}" destId="{D005CE8C-CC26-4C3E-AC11-E15060ECD759}" srcOrd="2" destOrd="0" presId="urn:microsoft.com/office/officeart/2005/8/layout/target3"/>
    <dgm:cxn modelId="{F9336D75-CADF-4DE6-806F-577E043AB2D4}" type="presParOf" srcId="{333A1088-737F-45CB-B68E-254E46348037}" destId="{2C702D82-9B77-49B7-9568-BB8EB47C3372}" srcOrd="3" destOrd="0" presId="urn:microsoft.com/office/officeart/2005/8/layout/target3"/>
    <dgm:cxn modelId="{449C1003-F510-40E4-8975-19229EF56E6A}" type="presParOf" srcId="{333A1088-737F-45CB-B68E-254E46348037}" destId="{A52A0455-90FF-4808-ABD0-F02540D31D5A}" srcOrd="4" destOrd="0" presId="urn:microsoft.com/office/officeart/2005/8/layout/target3"/>
    <dgm:cxn modelId="{6810121F-8EF4-4739-A68B-1BC15C66F9C3}" type="presParOf" srcId="{333A1088-737F-45CB-B68E-254E46348037}" destId="{6140AFEC-043D-4C43-A2F9-D0F5331DF3A3}" srcOrd="5" destOrd="0" presId="urn:microsoft.com/office/officeart/2005/8/layout/target3"/>
    <dgm:cxn modelId="{393C767B-E751-4A30-BFA8-022C057A3C91}" type="presParOf" srcId="{333A1088-737F-45CB-B68E-254E46348037}" destId="{71A10DEB-455E-4133-A618-0A0EE82A21E3}" srcOrd="6" destOrd="0" presId="urn:microsoft.com/office/officeart/2005/8/layout/target3"/>
    <dgm:cxn modelId="{4899AEFF-02C3-4478-81E2-C0DFF13064BA}" type="presParOf" srcId="{333A1088-737F-45CB-B68E-254E46348037}" destId="{DA6A876D-6D25-492F-8BDC-9AE6A6CFB1FA}" srcOrd="7" destOrd="0" presId="urn:microsoft.com/office/officeart/2005/8/layout/target3"/>
    <dgm:cxn modelId="{5EBF2219-96BD-4C26-B203-0CDA76F9CB5D}" type="presParOf" srcId="{333A1088-737F-45CB-B68E-254E46348037}" destId="{A9F01C16-B5C0-47B0-9750-F7E5E11674A0}" srcOrd="8" destOrd="0" presId="urn:microsoft.com/office/officeart/2005/8/layout/target3"/>
    <dgm:cxn modelId="{7E8ECB94-D98B-4B46-B810-EC30D589F6ED}" type="presParOf" srcId="{333A1088-737F-45CB-B68E-254E46348037}" destId="{5C0CF724-3222-4429-B09A-F154A62FD507}" srcOrd="9" destOrd="0" presId="urn:microsoft.com/office/officeart/2005/8/layout/target3"/>
    <dgm:cxn modelId="{7C6DC0DF-C49A-4B34-A84D-88F2E16C9DB3}" type="presParOf" srcId="{333A1088-737F-45CB-B68E-254E46348037}" destId="{71A5FEA7-FE77-4220-960F-2AB7AE466FE5}" srcOrd="10" destOrd="0" presId="urn:microsoft.com/office/officeart/2005/8/layout/target3"/>
    <dgm:cxn modelId="{33A4B03C-F2B9-43BE-B278-1997D96E0629}" type="presParOf" srcId="{333A1088-737F-45CB-B68E-254E46348037}" destId="{C8857ABF-5052-4733-A46C-0F8B764FF76F}" srcOrd="11" destOrd="0" presId="urn:microsoft.com/office/officeart/2005/8/layout/target3"/>
    <dgm:cxn modelId="{5573E21F-CBE0-4217-9043-E93D215B3D16}" type="presParOf" srcId="{333A1088-737F-45CB-B68E-254E46348037}" destId="{1839E65E-6E97-41D2-A171-98C033275D27}" srcOrd="12" destOrd="0" presId="urn:microsoft.com/office/officeart/2005/8/layout/target3"/>
    <dgm:cxn modelId="{EC39237C-E9DC-475D-9954-8D729976B4FA}" type="presParOf" srcId="{333A1088-737F-45CB-B68E-254E46348037}" destId="{914F10DC-A7FA-462B-9334-03354AC7EA9F}" srcOrd="13" destOrd="0" presId="urn:microsoft.com/office/officeart/2005/8/layout/target3"/>
    <dgm:cxn modelId="{C6CC0353-EB79-4E5C-AD8E-00C66D1BEBBD}" type="presParOf" srcId="{333A1088-737F-45CB-B68E-254E46348037}" destId="{5583D5C5-FAFF-4548-819C-80E289F73770}" srcOrd="14" destOrd="0" presId="urn:microsoft.com/office/officeart/2005/8/layout/target3"/>
    <dgm:cxn modelId="{B3E5850D-024A-4083-A3DB-EDCAC366C33D}" type="presParOf" srcId="{333A1088-737F-45CB-B68E-254E46348037}" destId="{AED2198E-93D5-4001-81B4-73124B309672}" srcOrd="15" destOrd="0" presId="urn:microsoft.com/office/officeart/2005/8/layout/target3"/>
    <dgm:cxn modelId="{E3030BBC-CAD1-46D1-BE3F-0EFD937AEC18}" type="presParOf" srcId="{333A1088-737F-45CB-B68E-254E46348037}" destId="{2BE915AB-18AA-4053-B92C-3BFC9ED204BB}" srcOrd="16" destOrd="0" presId="urn:microsoft.com/office/officeart/2005/8/layout/target3"/>
    <dgm:cxn modelId="{878AF7DC-C1EB-4A60-8178-8C4E2CC082F6}" type="presParOf" srcId="{333A1088-737F-45CB-B68E-254E46348037}" destId="{BD3627E9-8FC8-4A2F-B3EA-FAE798EF81D8}" srcOrd="17" destOrd="0" presId="urn:microsoft.com/office/officeart/2005/8/layout/target3"/>
    <dgm:cxn modelId="{E162A9EE-70D2-46AA-B12A-1790AEE0E933}" type="presParOf" srcId="{333A1088-737F-45CB-B68E-254E46348037}" destId="{017154CD-D9A9-4968-AD11-1207A3C4C00A}" srcOrd="18" destOrd="0" presId="urn:microsoft.com/office/officeart/2005/8/layout/target3"/>
    <dgm:cxn modelId="{64024DC8-4D5E-4705-8CFC-7C77958DEFC6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NÁZEV:VY_22_INOVACE_11_AJ5_SCHOOL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TEMA:SCHOOL SUBJECTS - ČG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E0813-0ADC-4248-9BAA-E5E4A35A2799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06EE3-196D-40A8-8DB1-95C0D88F360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22F99DA-BFC2-4DB7-8FAB-2B7B42F8DCCA}" type="datetimeFigureOut">
              <a:rPr lang="cs-CZ" smtClean="0"/>
              <a:pPr/>
              <a:t>12.11.2013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2E6549A-7259-461B-8ECB-EF1076FE5B2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595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5.ročníku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názvy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školních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předmětů 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hrou, rozšiřují si slovní zásobu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.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Orientují se v textu a vyhledávají potřebné informace.Na základě přečteného textu doplní rozvrh hodin.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slouží k rozvoji čtenářské gramotnosti.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157193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My timetable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692696"/>
            <a:ext cx="871296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We’ve got </a:t>
            </a:r>
            <a:r>
              <a:rPr lang="en-US" sz="2400" dirty="0" smtClean="0">
                <a:solidFill>
                  <a:srgbClr val="FF0000"/>
                </a:solidFill>
              </a:rPr>
              <a:t>Math</a:t>
            </a:r>
            <a:r>
              <a:rPr lang="en-US" sz="2400" dirty="0" smtClean="0"/>
              <a:t> on Monday the first lesson and on Wednesday the third lesson. </a:t>
            </a:r>
            <a:r>
              <a:rPr lang="en-US" sz="2400" dirty="0" smtClean="0">
                <a:solidFill>
                  <a:srgbClr val="0070C0"/>
                </a:solidFill>
              </a:rPr>
              <a:t>Czech language </a:t>
            </a:r>
            <a:r>
              <a:rPr lang="en-US" sz="2400" dirty="0" smtClean="0"/>
              <a:t>is on Monday the second lesson and on Thursday the first lesson. We’ve got </a:t>
            </a:r>
            <a:r>
              <a:rPr lang="en-US" sz="2400" dirty="0" smtClean="0">
                <a:solidFill>
                  <a:srgbClr val="00B050"/>
                </a:solidFill>
              </a:rPr>
              <a:t>Craft </a:t>
            </a:r>
            <a:r>
              <a:rPr lang="en-US" sz="2400" dirty="0" smtClean="0"/>
              <a:t>on Wednesday the fourth lesson and </a:t>
            </a:r>
            <a:r>
              <a:rPr lang="en-US" sz="2400" dirty="0" smtClean="0">
                <a:solidFill>
                  <a:srgbClr val="7030A0"/>
                </a:solidFill>
              </a:rPr>
              <a:t>Art</a:t>
            </a:r>
            <a:r>
              <a:rPr lang="en-US" sz="2400" dirty="0" smtClean="0"/>
              <a:t> the third lesson on Thursday. We learn </a:t>
            </a:r>
            <a:r>
              <a:rPr lang="en-US" sz="2400" dirty="0" smtClean="0">
                <a:solidFill>
                  <a:srgbClr val="FF0000"/>
                </a:solidFill>
              </a:rPr>
              <a:t>English</a:t>
            </a:r>
            <a:r>
              <a:rPr lang="en-US" sz="2400" dirty="0" smtClean="0"/>
              <a:t> every Monday the third lesson and on Wednesday the second lesson. </a:t>
            </a:r>
            <a:r>
              <a:rPr lang="en-US" sz="2400" dirty="0" smtClean="0">
                <a:solidFill>
                  <a:srgbClr val="7030A0"/>
                </a:solidFill>
              </a:rPr>
              <a:t>Biology</a:t>
            </a:r>
            <a:r>
              <a:rPr lang="en-US" sz="2400" dirty="0" smtClean="0"/>
              <a:t> is the first lesson on Tuesday, </a:t>
            </a:r>
            <a:r>
              <a:rPr lang="en-US" sz="2400" dirty="0" smtClean="0">
                <a:solidFill>
                  <a:srgbClr val="00B050"/>
                </a:solidFill>
              </a:rPr>
              <a:t>Physics</a:t>
            </a:r>
            <a:r>
              <a:rPr lang="en-US" sz="2400" dirty="0" smtClean="0"/>
              <a:t> is the second lesson on Friday, </a:t>
            </a:r>
            <a:r>
              <a:rPr lang="en-US" sz="2400" dirty="0" smtClean="0">
                <a:solidFill>
                  <a:srgbClr val="0070C0"/>
                </a:solidFill>
              </a:rPr>
              <a:t>Chemistry </a:t>
            </a:r>
            <a:r>
              <a:rPr lang="en-US" sz="2400" dirty="0" smtClean="0"/>
              <a:t>is the fourth lesson on Monday, </a:t>
            </a:r>
            <a:r>
              <a:rPr lang="en-US" sz="2400" dirty="0" smtClean="0">
                <a:solidFill>
                  <a:srgbClr val="7030A0"/>
                </a:solidFill>
              </a:rPr>
              <a:t>Geography</a:t>
            </a:r>
            <a:r>
              <a:rPr lang="en-US" sz="2400" dirty="0" smtClean="0"/>
              <a:t> is the third lesson on Tuesday and </a:t>
            </a:r>
            <a:r>
              <a:rPr lang="en-US" sz="2400" dirty="0" smtClean="0">
                <a:solidFill>
                  <a:srgbClr val="FF0000"/>
                </a:solidFill>
              </a:rPr>
              <a:t>History</a:t>
            </a:r>
            <a:r>
              <a:rPr lang="en-US" sz="2400" dirty="0" smtClean="0"/>
              <a:t> is the fourth lesson on Friday. I also learn </a:t>
            </a:r>
            <a:r>
              <a:rPr lang="en-US" sz="2400" dirty="0" smtClean="0">
                <a:solidFill>
                  <a:srgbClr val="FFC000"/>
                </a:solidFill>
              </a:rPr>
              <a:t>French</a:t>
            </a:r>
            <a:r>
              <a:rPr lang="en-US" sz="2400" dirty="0" smtClean="0"/>
              <a:t> which is on Friday the third lesson and </a:t>
            </a:r>
            <a:r>
              <a:rPr lang="en-US" sz="2400" dirty="0" smtClean="0">
                <a:solidFill>
                  <a:srgbClr val="0070C0"/>
                </a:solidFill>
              </a:rPr>
              <a:t>German</a:t>
            </a:r>
            <a:r>
              <a:rPr lang="en-US" sz="2400" dirty="0" smtClean="0"/>
              <a:t> on Tuesday the second lesson. On Wednesday the first lesson is </a:t>
            </a:r>
            <a:r>
              <a:rPr lang="en-US" sz="2400" dirty="0" smtClean="0">
                <a:solidFill>
                  <a:srgbClr val="FF0000"/>
                </a:solidFill>
              </a:rPr>
              <a:t>Civics</a:t>
            </a:r>
            <a:r>
              <a:rPr lang="en-US" sz="2400" dirty="0" smtClean="0"/>
              <a:t> and on Thursday the second lesson is </a:t>
            </a:r>
            <a:r>
              <a:rPr lang="en-US" sz="2400" dirty="0" smtClean="0">
                <a:solidFill>
                  <a:srgbClr val="00B050"/>
                </a:solidFill>
              </a:rPr>
              <a:t>Geometry</a:t>
            </a:r>
            <a:r>
              <a:rPr lang="en-US" sz="2400" dirty="0" smtClean="0"/>
              <a:t>. My favourite subjects are </a:t>
            </a:r>
            <a:r>
              <a:rPr lang="en-US" sz="2400" dirty="0" smtClean="0">
                <a:solidFill>
                  <a:srgbClr val="0070C0"/>
                </a:solidFill>
              </a:rPr>
              <a:t>Music</a:t>
            </a:r>
            <a:r>
              <a:rPr lang="en-US" sz="2400" dirty="0" smtClean="0"/>
              <a:t> on Tuesday the fourth lesson, </a:t>
            </a:r>
            <a:r>
              <a:rPr lang="en-US" sz="2400" dirty="0" smtClean="0">
                <a:solidFill>
                  <a:srgbClr val="FF0000"/>
                </a:solidFill>
              </a:rPr>
              <a:t>Cooking </a:t>
            </a:r>
            <a:r>
              <a:rPr lang="en-US" sz="2400" dirty="0" smtClean="0"/>
              <a:t>on Thursday the fourth lesson and </a:t>
            </a:r>
            <a:r>
              <a:rPr lang="en-US" sz="2400" dirty="0" smtClean="0">
                <a:solidFill>
                  <a:srgbClr val="FFC000"/>
                </a:solidFill>
              </a:rPr>
              <a:t>Physical Education and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Games </a:t>
            </a:r>
            <a:r>
              <a:rPr lang="en-US" sz="2400" dirty="0" smtClean="0"/>
              <a:t>on Friday the first lesson.</a:t>
            </a:r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052738"/>
          <a:ext cx="7920880" cy="4416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  <a:gridCol w="1584176"/>
                <a:gridCol w="1584176"/>
              </a:tblGrid>
              <a:tr h="576062">
                <a:tc>
                  <a:txBody>
                    <a:bodyPr/>
                    <a:lstStyle/>
                    <a:p>
                      <a:r>
                        <a:rPr lang="en-US" dirty="0" smtClean="0"/>
                        <a:t>days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r>
                        <a:rPr lang="en-US" baseline="30000" dirty="0" smtClean="0"/>
                        <a:t>st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r>
                        <a:rPr lang="en-US" baseline="30000" dirty="0" smtClean="0"/>
                        <a:t>nd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r>
                        <a:rPr lang="en-US" baseline="30000" dirty="0" smtClean="0"/>
                        <a:t>rd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Monday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Tuesday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Wednesday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Thursday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Friday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99592" y="692696"/>
            <a:ext cx="2055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Fill this timetable: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67545" y="1052738"/>
          <a:ext cx="8136905" cy="4416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381"/>
                <a:gridCol w="1627381"/>
                <a:gridCol w="1627381"/>
                <a:gridCol w="1627381"/>
                <a:gridCol w="1627381"/>
              </a:tblGrid>
              <a:tr h="576062">
                <a:tc>
                  <a:txBody>
                    <a:bodyPr/>
                    <a:lstStyle/>
                    <a:p>
                      <a:r>
                        <a:rPr lang="en-US" dirty="0" smtClean="0"/>
                        <a:t>days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r>
                        <a:rPr lang="en-US" baseline="30000" dirty="0" smtClean="0"/>
                        <a:t>st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r>
                        <a:rPr lang="en-US" baseline="30000" dirty="0" smtClean="0"/>
                        <a:t>nd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r>
                        <a:rPr lang="en-US" baseline="30000" dirty="0" smtClean="0"/>
                        <a:t>rd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lesson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Monday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MATH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CZECH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ENGLISH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CHEMISTRY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Tuesday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BIOLOGY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GERMAN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GEOGRAPHY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MUSIC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Wednesday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CIVICS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ENGLISH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MATH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CRAFT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Thursday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CZECH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GEOGRAPHY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COOKING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en-US" dirty="0" smtClean="0"/>
                        <a:t>Friday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P.E.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PHYSICS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FRENCH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HISTORY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99592" y="476672"/>
            <a:ext cx="2055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Fill this timetable: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059832" y="260648"/>
          <a:ext cx="5904660" cy="568863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</a:tblGrid>
              <a:tr h="4063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7504" y="260648"/>
            <a:ext cx="29523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1.Hry</a:t>
            </a:r>
          </a:p>
          <a:p>
            <a:r>
              <a:rPr lang="en-US" sz="2400" dirty="0" smtClean="0"/>
              <a:t>2.Ob</a:t>
            </a:r>
            <a:r>
              <a:rPr lang="cs-CZ" sz="2400" dirty="0" err="1" smtClean="0"/>
              <a:t>čanská</a:t>
            </a:r>
            <a:r>
              <a:rPr lang="cs-CZ" sz="2400" dirty="0" smtClean="0"/>
              <a:t> výchova</a:t>
            </a:r>
          </a:p>
          <a:p>
            <a:r>
              <a:rPr lang="cs-CZ" sz="2400" dirty="0" smtClean="0"/>
              <a:t>3.Matematika</a:t>
            </a:r>
          </a:p>
          <a:p>
            <a:r>
              <a:rPr lang="cs-CZ" sz="2400" dirty="0" smtClean="0"/>
              <a:t>4.Zeměpis</a:t>
            </a:r>
          </a:p>
          <a:p>
            <a:r>
              <a:rPr lang="cs-CZ" sz="2400" dirty="0" smtClean="0"/>
              <a:t>5.Dějepis</a:t>
            </a:r>
          </a:p>
          <a:p>
            <a:r>
              <a:rPr lang="cs-CZ" sz="2400" dirty="0" smtClean="0"/>
              <a:t>6.Angličtina</a:t>
            </a:r>
          </a:p>
          <a:p>
            <a:r>
              <a:rPr lang="cs-CZ" sz="2400" dirty="0" smtClean="0"/>
              <a:t>7.Chemie</a:t>
            </a:r>
          </a:p>
          <a:p>
            <a:r>
              <a:rPr lang="cs-CZ" sz="2400" dirty="0" smtClean="0"/>
              <a:t>8.Hudební výchova</a:t>
            </a:r>
          </a:p>
          <a:p>
            <a:r>
              <a:rPr lang="cs-CZ" sz="2400" dirty="0" smtClean="0"/>
              <a:t>9.Biologie</a:t>
            </a:r>
          </a:p>
          <a:p>
            <a:r>
              <a:rPr lang="cs-CZ" sz="2400" dirty="0" smtClean="0"/>
              <a:t>10.</a:t>
            </a:r>
            <a:r>
              <a:rPr lang="en-US" sz="2400" dirty="0" smtClean="0"/>
              <a:t>[</a:t>
            </a:r>
            <a:r>
              <a:rPr lang="cs-CZ" sz="2400" dirty="0" err="1" smtClean="0"/>
              <a:t>džei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11.Francouzština</a:t>
            </a:r>
          </a:p>
          <a:p>
            <a:r>
              <a:rPr lang="cs-CZ" sz="2400" dirty="0" smtClean="0"/>
              <a:t>12.Pracovní činnosti</a:t>
            </a:r>
          </a:p>
          <a:p>
            <a:r>
              <a:rPr lang="cs-CZ" sz="2400" dirty="0" smtClean="0"/>
              <a:t>13.Výtvarná výchova</a:t>
            </a:r>
          </a:p>
          <a:p>
            <a:r>
              <a:rPr lang="cs-CZ" sz="2400" dirty="0" smtClean="0"/>
              <a:t>14.Fyzika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949280"/>
            <a:ext cx="596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Tajenka:…………………………………………………………………….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059832" y="260648"/>
          <a:ext cx="5904660" cy="568863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  <a:gridCol w="492055"/>
              </a:tblGrid>
              <a:tr h="4063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P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M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G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F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F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33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P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7504" y="260648"/>
            <a:ext cx="29523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1.Hry</a:t>
            </a:r>
          </a:p>
          <a:p>
            <a:r>
              <a:rPr lang="en-US" sz="2400" dirty="0" smtClean="0"/>
              <a:t>2.Ob</a:t>
            </a:r>
            <a:r>
              <a:rPr lang="cs-CZ" sz="2400" dirty="0" err="1" smtClean="0"/>
              <a:t>čanská</a:t>
            </a:r>
            <a:r>
              <a:rPr lang="cs-CZ" sz="2400" dirty="0" smtClean="0"/>
              <a:t> výchova</a:t>
            </a:r>
          </a:p>
          <a:p>
            <a:r>
              <a:rPr lang="cs-CZ" sz="2400" dirty="0" smtClean="0"/>
              <a:t>3.Matematika</a:t>
            </a:r>
          </a:p>
          <a:p>
            <a:r>
              <a:rPr lang="cs-CZ" sz="2400" dirty="0" smtClean="0"/>
              <a:t>4.Zeměpis</a:t>
            </a:r>
          </a:p>
          <a:p>
            <a:r>
              <a:rPr lang="cs-CZ" sz="2400" dirty="0" smtClean="0"/>
              <a:t>5.Dějepis</a:t>
            </a:r>
          </a:p>
          <a:p>
            <a:r>
              <a:rPr lang="cs-CZ" sz="2400" dirty="0" smtClean="0"/>
              <a:t>6.Angličtina</a:t>
            </a:r>
          </a:p>
          <a:p>
            <a:r>
              <a:rPr lang="cs-CZ" sz="2400" dirty="0" smtClean="0"/>
              <a:t>7.Chemie</a:t>
            </a:r>
          </a:p>
          <a:p>
            <a:r>
              <a:rPr lang="cs-CZ" sz="2400" dirty="0" smtClean="0"/>
              <a:t>8.Hudební výchova</a:t>
            </a:r>
          </a:p>
          <a:p>
            <a:r>
              <a:rPr lang="cs-CZ" sz="2400" dirty="0" smtClean="0"/>
              <a:t>9.Biologie</a:t>
            </a:r>
          </a:p>
          <a:p>
            <a:r>
              <a:rPr lang="cs-CZ" sz="2400" dirty="0" smtClean="0"/>
              <a:t>10.</a:t>
            </a:r>
            <a:r>
              <a:rPr lang="en-US" sz="2400" dirty="0" smtClean="0"/>
              <a:t>[</a:t>
            </a:r>
            <a:r>
              <a:rPr lang="cs-CZ" sz="2400" dirty="0" err="1" smtClean="0"/>
              <a:t>džei</a:t>
            </a:r>
            <a:r>
              <a:rPr lang="en-US" sz="2400" dirty="0" smtClean="0"/>
              <a:t>]</a:t>
            </a:r>
            <a:endParaRPr lang="cs-CZ" sz="2400" dirty="0" smtClean="0"/>
          </a:p>
          <a:p>
            <a:r>
              <a:rPr lang="cs-CZ" sz="2400" dirty="0" smtClean="0"/>
              <a:t>11.Francouzština</a:t>
            </a:r>
          </a:p>
          <a:p>
            <a:r>
              <a:rPr lang="cs-CZ" sz="2400" dirty="0" smtClean="0"/>
              <a:t>12.Pracovní činnosti</a:t>
            </a:r>
          </a:p>
          <a:p>
            <a:r>
              <a:rPr lang="cs-CZ" sz="2400" dirty="0" smtClean="0"/>
              <a:t>13.Výtvarná výchova</a:t>
            </a:r>
          </a:p>
          <a:p>
            <a:r>
              <a:rPr lang="cs-CZ" sz="2400" dirty="0" smtClean="0"/>
              <a:t>14.Fyzika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949280"/>
            <a:ext cx="596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Tajenka:…………………………………………………………………….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97</TotalTime>
  <Words>440</Words>
  <Application>Microsoft Office PowerPoint</Application>
  <PresentationFormat>Předvádění na obrazovce (4:3)</PresentationFormat>
  <Paragraphs>179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11</cp:revision>
  <dcterms:created xsi:type="dcterms:W3CDTF">2013-03-22T18:40:49Z</dcterms:created>
  <dcterms:modified xsi:type="dcterms:W3CDTF">2013-11-12T19:24:26Z</dcterms:modified>
</cp:coreProperties>
</file>