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4" r:id="rId2"/>
    <p:sldId id="265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r>
            <a:rPr lang="cs-CZ" sz="200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TEMA:SCHOOL SUBJECTS - ČG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NÁZEV:VY_22_INOVACE_12_AJ4_SCHOOL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8508AD-1FD9-4015-8F1E-A6380452BC60}" type="presOf" srcId="{D1B46980-6531-4606-95E6-44980827E919}" destId="{2BE915AB-18AA-4053-B92C-3BFC9ED204BB}" srcOrd="1" destOrd="0" presId="urn:microsoft.com/office/officeart/2005/8/layout/target3"/>
    <dgm:cxn modelId="{2CD65F72-76B1-4FDC-B8DD-44D9F06E8403}" type="presOf" srcId="{26CBEA56-8CFD-48C0-BD6E-2EB16B1FBF42}" destId="{92E1E9E3-D1F0-4866-9424-7ECC0DD990BC}" srcOrd="1" destOrd="0" presId="urn:microsoft.com/office/officeart/2005/8/layout/target3"/>
    <dgm:cxn modelId="{BFB8D82E-4854-49F1-9906-ABCFB15AB946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67365D9C-BC35-4A03-BAB8-B90F85065B59}" type="presOf" srcId="{757F3AB3-0718-4624-B441-E567A8F0AB56}" destId="{333A1088-737F-45CB-B68E-254E46348037}" srcOrd="0" destOrd="0" presId="urn:microsoft.com/office/officeart/2005/8/layout/target3"/>
    <dgm:cxn modelId="{2A1A4E19-C6E7-4B68-8703-55F0934EDD64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F8D8D9-8922-4BEE-A1EA-51472540841F}" type="presOf" srcId="{1F4F8BC0-F267-4379-9FE7-6FFC8B64BAD8}" destId="{C8857ABF-5052-4733-A46C-0F8B764FF76F}" srcOrd="0" destOrd="0" presId="urn:microsoft.com/office/officeart/2005/8/layout/target3"/>
    <dgm:cxn modelId="{D054D2D8-4B11-4E29-A44C-8705422DBF96}" type="presOf" srcId="{D1D4F407-5343-4D3F-B5B9-D407B03CAEB4}" destId="{D005CE8C-CC26-4C3E-AC11-E15060ECD759}" srcOrd="0" destOrd="0" presId="urn:microsoft.com/office/officeart/2005/8/layout/target3"/>
    <dgm:cxn modelId="{7CA3C636-DB39-41D7-B6D4-F45D50FBC876}" type="presOf" srcId="{1F4F8BC0-F267-4379-9FE7-6FFC8B64BAD8}" destId="{017154CD-D9A9-4968-AD11-1207A3C4C00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11C7E242-79E0-409C-9915-C4E45919C35F}" type="presOf" srcId="{D1B46980-6531-4606-95E6-44980827E919}" destId="{6140AFEC-043D-4C43-A2F9-D0F5331DF3A3}" srcOrd="0" destOrd="0" presId="urn:microsoft.com/office/officeart/2005/8/layout/target3"/>
    <dgm:cxn modelId="{938254C7-9F9E-4D7B-9F15-CFE090E7B050}" type="presOf" srcId="{D1D4F407-5343-4D3F-B5B9-D407B03CAEB4}" destId="{AED2198E-93D5-4001-81B4-73124B309672}" srcOrd="1" destOrd="0" presId="urn:microsoft.com/office/officeart/2005/8/layout/target3"/>
    <dgm:cxn modelId="{DD676050-73EB-4CFC-87E4-458CF7C36949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9D88110-010E-4E1E-AEB1-187CFC6D3275}" type="presParOf" srcId="{333A1088-737F-45CB-B68E-254E46348037}" destId="{F5ABB229-8D3B-4694-996A-96F23CF14429}" srcOrd="0" destOrd="0" presId="urn:microsoft.com/office/officeart/2005/8/layout/target3"/>
    <dgm:cxn modelId="{E6F833E0-4841-4C68-BC21-43FEFAE3BFB7}" type="presParOf" srcId="{333A1088-737F-45CB-B68E-254E46348037}" destId="{F41139FD-01EE-4571-8B17-4FB00FC51163}" srcOrd="1" destOrd="0" presId="urn:microsoft.com/office/officeart/2005/8/layout/target3"/>
    <dgm:cxn modelId="{D5D5F097-EFD5-413A-B4E6-5747B2609B6D}" type="presParOf" srcId="{333A1088-737F-45CB-B68E-254E46348037}" destId="{D005CE8C-CC26-4C3E-AC11-E15060ECD759}" srcOrd="2" destOrd="0" presId="urn:microsoft.com/office/officeart/2005/8/layout/target3"/>
    <dgm:cxn modelId="{A2493872-CC4C-454D-AEE1-562223B223B3}" type="presParOf" srcId="{333A1088-737F-45CB-B68E-254E46348037}" destId="{2C702D82-9B77-49B7-9568-BB8EB47C3372}" srcOrd="3" destOrd="0" presId="urn:microsoft.com/office/officeart/2005/8/layout/target3"/>
    <dgm:cxn modelId="{D1948AA7-D882-4CB1-B8B1-003C7FC3B183}" type="presParOf" srcId="{333A1088-737F-45CB-B68E-254E46348037}" destId="{A52A0455-90FF-4808-ABD0-F02540D31D5A}" srcOrd="4" destOrd="0" presId="urn:microsoft.com/office/officeart/2005/8/layout/target3"/>
    <dgm:cxn modelId="{91A286E1-0EC7-4887-ADAC-45453226BC90}" type="presParOf" srcId="{333A1088-737F-45CB-B68E-254E46348037}" destId="{6140AFEC-043D-4C43-A2F9-D0F5331DF3A3}" srcOrd="5" destOrd="0" presId="urn:microsoft.com/office/officeart/2005/8/layout/target3"/>
    <dgm:cxn modelId="{57DEE4AD-00B5-4666-BD0E-7FFE9B809D2A}" type="presParOf" srcId="{333A1088-737F-45CB-B68E-254E46348037}" destId="{71A10DEB-455E-4133-A618-0A0EE82A21E3}" srcOrd="6" destOrd="0" presId="urn:microsoft.com/office/officeart/2005/8/layout/target3"/>
    <dgm:cxn modelId="{251560C7-FEC0-4C2A-8414-9D18DF045137}" type="presParOf" srcId="{333A1088-737F-45CB-B68E-254E46348037}" destId="{DA6A876D-6D25-492F-8BDC-9AE6A6CFB1FA}" srcOrd="7" destOrd="0" presId="urn:microsoft.com/office/officeart/2005/8/layout/target3"/>
    <dgm:cxn modelId="{BB3C0942-129F-4F73-BEC6-7D97D4E7125D}" type="presParOf" srcId="{333A1088-737F-45CB-B68E-254E46348037}" destId="{A9F01C16-B5C0-47B0-9750-F7E5E11674A0}" srcOrd="8" destOrd="0" presId="urn:microsoft.com/office/officeart/2005/8/layout/target3"/>
    <dgm:cxn modelId="{0D241BA7-88AF-44DA-B6BD-1EC503443BBF}" type="presParOf" srcId="{333A1088-737F-45CB-B68E-254E46348037}" destId="{5C0CF724-3222-4429-B09A-F154A62FD507}" srcOrd="9" destOrd="0" presId="urn:microsoft.com/office/officeart/2005/8/layout/target3"/>
    <dgm:cxn modelId="{7F1FF491-AA94-4896-AD70-F25B7926D4BE}" type="presParOf" srcId="{333A1088-737F-45CB-B68E-254E46348037}" destId="{71A5FEA7-FE77-4220-960F-2AB7AE466FE5}" srcOrd="10" destOrd="0" presId="urn:microsoft.com/office/officeart/2005/8/layout/target3"/>
    <dgm:cxn modelId="{140FB17F-3FB0-4A5A-8406-FCE6901DFF6A}" type="presParOf" srcId="{333A1088-737F-45CB-B68E-254E46348037}" destId="{C8857ABF-5052-4733-A46C-0F8B764FF76F}" srcOrd="11" destOrd="0" presId="urn:microsoft.com/office/officeart/2005/8/layout/target3"/>
    <dgm:cxn modelId="{E956A2D3-E244-4E49-B658-0DDD0AB016E0}" type="presParOf" srcId="{333A1088-737F-45CB-B68E-254E46348037}" destId="{1839E65E-6E97-41D2-A171-98C033275D27}" srcOrd="12" destOrd="0" presId="urn:microsoft.com/office/officeart/2005/8/layout/target3"/>
    <dgm:cxn modelId="{9B94E41F-F297-4ACC-914F-E36522CB48A5}" type="presParOf" srcId="{333A1088-737F-45CB-B68E-254E46348037}" destId="{914F10DC-A7FA-462B-9334-03354AC7EA9F}" srcOrd="13" destOrd="0" presId="urn:microsoft.com/office/officeart/2005/8/layout/target3"/>
    <dgm:cxn modelId="{BEC75B77-E19A-48F6-8581-48CC54CD0056}" type="presParOf" srcId="{333A1088-737F-45CB-B68E-254E46348037}" destId="{5583D5C5-FAFF-4548-819C-80E289F73770}" srcOrd="14" destOrd="0" presId="urn:microsoft.com/office/officeart/2005/8/layout/target3"/>
    <dgm:cxn modelId="{E3E8AA55-031F-41A8-9727-97BFE35BDE5D}" type="presParOf" srcId="{333A1088-737F-45CB-B68E-254E46348037}" destId="{AED2198E-93D5-4001-81B4-73124B309672}" srcOrd="15" destOrd="0" presId="urn:microsoft.com/office/officeart/2005/8/layout/target3"/>
    <dgm:cxn modelId="{8851DCF6-7430-4725-A12F-AF7B113D6BA6}" type="presParOf" srcId="{333A1088-737F-45CB-B68E-254E46348037}" destId="{2BE915AB-18AA-4053-B92C-3BFC9ED204BB}" srcOrd="16" destOrd="0" presId="urn:microsoft.com/office/officeart/2005/8/layout/target3"/>
    <dgm:cxn modelId="{3D0E9BCE-EDD4-4875-A944-7ED3BC5A3AE9}" type="presParOf" srcId="{333A1088-737F-45CB-B68E-254E46348037}" destId="{BD3627E9-8FC8-4A2F-B3EA-FAE798EF81D8}" srcOrd="17" destOrd="0" presId="urn:microsoft.com/office/officeart/2005/8/layout/target3"/>
    <dgm:cxn modelId="{03D410CE-5609-4BF7-8A89-2AA8DF20D8BA}" type="presParOf" srcId="{333A1088-737F-45CB-B68E-254E46348037}" destId="{017154CD-D9A9-4968-AD11-1207A3C4C00A}" srcOrd="18" destOrd="0" presId="urn:microsoft.com/office/officeart/2005/8/layout/target3"/>
    <dgm:cxn modelId="{ADA4DB5A-18A1-462D-8798-4403D5F9361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r>
            <a:rPr lang="cs-CZ" sz="2000" kern="120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NÁZEV:VY_22_INOVACE_12_AJ4_SCHOOL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TEMA:SCHOOL SUBJECTS - ČG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4EB4C3-8608-4D6E-A5CD-08B1D9D3A16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B522A3-333C-4013-892B-4378B523C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B3E646-91CA-4602-8783-3BFC7CA3969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C72D236-017E-48D3-B5C3-EE8A8D8889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jpeg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2.wmf"/><Relationship Id="rId5" Type="http://schemas.openxmlformats.org/officeDocument/2006/relationships/image" Target="../media/image8.wmf"/><Relationship Id="rId10" Type="http://schemas.openxmlformats.org/officeDocument/2006/relationships/image" Target="../media/image4.wmf"/><Relationship Id="rId4" Type="http://schemas.openxmlformats.org/officeDocument/2006/relationships/image" Target="../media/image7.jpe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3.wmf"/><Relationship Id="rId5" Type="http://schemas.openxmlformats.org/officeDocument/2006/relationships/image" Target="../media/image11.wmf"/><Relationship Id="rId10" Type="http://schemas.openxmlformats.org/officeDocument/2006/relationships/image" Target="../media/image12.wmf"/><Relationship Id="rId4" Type="http://schemas.openxmlformats.org/officeDocument/2006/relationships/image" Target="../media/image9.wmf"/><Relationship Id="rId9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50906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    ve 4.ročníku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názvy školních předmětů hrou, rozšiřují si slovní zásobu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Spojují názvy školních předmětů s obrázky.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Samostatně tvoří věty o svém rozvrhu hodin.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157193"/>
            <a:ext cx="58864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Oxford http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7" y="548680"/>
            <a:ext cx="3456383" cy="646331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/>
            <a:r>
              <a:rPr lang="en-US" sz="3600" dirty="0">
                <a:solidFill>
                  <a:prstClr val="black"/>
                </a:solidFill>
              </a:rPr>
              <a:t>School subjects: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1"/>
            <a:ext cx="8892480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FF0000"/>
                </a:solidFill>
              </a:rPr>
              <a:t>Czech </a:t>
            </a:r>
            <a:r>
              <a:rPr lang="en-US" sz="4400" dirty="0" smtClean="0"/>
              <a:t>                 </a:t>
            </a:r>
            <a:r>
              <a:rPr lang="en-US" sz="4400" dirty="0" smtClean="0">
                <a:solidFill>
                  <a:srgbClr val="92D050"/>
                </a:solidFill>
              </a:rPr>
              <a:t>Math</a:t>
            </a:r>
          </a:p>
          <a:p>
            <a:r>
              <a:rPr lang="en-US" sz="4400" dirty="0" smtClean="0">
                <a:solidFill>
                  <a:srgbClr val="00B0F0"/>
                </a:solidFill>
              </a:rPr>
              <a:t>English</a:t>
            </a:r>
          </a:p>
          <a:p>
            <a:r>
              <a:rPr lang="en-US" sz="4400" dirty="0" smtClean="0"/>
              <a:t>I.T.                        </a:t>
            </a:r>
            <a:r>
              <a:rPr lang="en-US" sz="4400" dirty="0" smtClean="0">
                <a:solidFill>
                  <a:srgbClr val="7030A0"/>
                </a:solidFill>
              </a:rPr>
              <a:t>Craft</a:t>
            </a:r>
          </a:p>
          <a:p>
            <a:r>
              <a:rPr lang="en-US" sz="4400" dirty="0" smtClean="0">
                <a:solidFill>
                  <a:srgbClr val="C00000"/>
                </a:solidFill>
              </a:rPr>
              <a:t>Art </a:t>
            </a:r>
            <a:r>
              <a:rPr lang="en-US" sz="4400" dirty="0" smtClean="0"/>
              <a:t>                      </a:t>
            </a:r>
            <a:r>
              <a:rPr lang="en-US" sz="4400" dirty="0" smtClean="0">
                <a:solidFill>
                  <a:srgbClr val="FFC000"/>
                </a:solidFill>
              </a:rPr>
              <a:t>Music</a:t>
            </a:r>
          </a:p>
          <a:p>
            <a:r>
              <a:rPr lang="en-US" sz="4400" dirty="0" smtClean="0">
                <a:solidFill>
                  <a:srgbClr val="0070C0"/>
                </a:solidFill>
              </a:rPr>
              <a:t>Games  </a:t>
            </a:r>
            <a:r>
              <a:rPr lang="en-US" sz="4400" dirty="0" smtClean="0"/>
              <a:t>              P.E.</a:t>
            </a:r>
          </a:p>
          <a:p>
            <a:r>
              <a:rPr lang="en-US" sz="4400" dirty="0" smtClean="0"/>
              <a:t>Science               </a:t>
            </a:r>
            <a:r>
              <a:rPr lang="en-US" sz="4400" dirty="0" smtClean="0">
                <a:solidFill>
                  <a:srgbClr val="00B050"/>
                </a:solidFill>
              </a:rPr>
              <a:t>History</a:t>
            </a:r>
            <a:endParaRPr lang="cs-CZ" sz="4400" dirty="0" smtClean="0">
              <a:solidFill>
                <a:srgbClr val="00B050"/>
              </a:solidFill>
            </a:endParaRPr>
          </a:p>
          <a:p>
            <a:endParaRPr lang="en-US" sz="4400" dirty="0" smtClean="0"/>
          </a:p>
          <a:p>
            <a:endParaRPr lang="en-US" sz="4400" dirty="0" smtClean="0"/>
          </a:p>
          <a:p>
            <a:endParaRPr lang="en-US" sz="4400" dirty="0" smtClean="0"/>
          </a:p>
          <a:p>
            <a:endParaRPr lang="en-US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13" descr="C:\Documents and Settings\oem\Local Settings\Temporary Internet Files\Content.IE5\1W501GND\MC9002328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780928"/>
            <a:ext cx="1288774" cy="12241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3" y="332656"/>
            <a:ext cx="583264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Spoj obrázek s názvem školního předmětu:</a:t>
            </a:r>
            <a:endParaRPr lang="cs-CZ" sz="2400" dirty="0"/>
          </a:p>
        </p:txBody>
      </p:sp>
      <p:pic>
        <p:nvPicPr>
          <p:cNvPr id="4" name="Picture 2" descr="C:\Documents and Settings\oem\Local Settings\Temporary Internet Files\Content.IE5\UIE11HF3\MC9004361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96752"/>
            <a:ext cx="1437862" cy="1342733"/>
          </a:xfrm>
          <a:prstGeom prst="rect">
            <a:avLst/>
          </a:prstGeom>
          <a:noFill/>
        </p:spPr>
      </p:pic>
      <p:pic>
        <p:nvPicPr>
          <p:cNvPr id="5" name="Picture 5" descr="C:\Documents and Settings\oem\Local Settings\Temporary Internet Files\Content.IE5\IF194SHG\MC9003975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764704"/>
            <a:ext cx="1592313" cy="1368152"/>
          </a:xfrm>
          <a:prstGeom prst="rect">
            <a:avLst/>
          </a:prstGeom>
          <a:noFill/>
        </p:spPr>
      </p:pic>
      <p:pic>
        <p:nvPicPr>
          <p:cNvPr id="7" name="Picture 9" descr="C:\Documents and Settings\oem\Local Settings\Temporary Internet Files\Content.IE5\EP8AZKX8\MP900385317[1].jpg"/>
          <p:cNvPicPr>
            <a:picLocks noChangeAspect="1" noChangeArrowheads="1"/>
          </p:cNvPicPr>
          <p:nvPr/>
        </p:nvPicPr>
        <p:blipFill>
          <a:blip r:embed="rId5" cstate="print"/>
          <a:srcRect l="22043" t="11111"/>
          <a:stretch>
            <a:fillRect/>
          </a:stretch>
        </p:blipFill>
        <p:spPr bwMode="auto">
          <a:xfrm>
            <a:off x="6660232" y="1916832"/>
            <a:ext cx="1414601" cy="11521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092280" y="216843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dog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" name="Picture 8" descr="C:\Documents and Settings\oem\Local Settings\Temporary Internet Files\Content.IE5\1W501GND\MC9002812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4149080"/>
            <a:ext cx="1343600" cy="1344440"/>
          </a:xfrm>
          <a:prstGeom prst="rect">
            <a:avLst/>
          </a:prstGeom>
          <a:noFill/>
        </p:spPr>
      </p:pic>
      <p:pic>
        <p:nvPicPr>
          <p:cNvPr id="9" name="Picture 6" descr="C:\Documents and Settings\oem\Local Settings\Temporary Internet Files\Content.IE5\EP8AZKX8\MC9003433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5229200"/>
            <a:ext cx="1320350" cy="1224136"/>
          </a:xfrm>
          <a:prstGeom prst="rect">
            <a:avLst/>
          </a:prstGeom>
          <a:noFill/>
        </p:spPr>
      </p:pic>
      <p:pic>
        <p:nvPicPr>
          <p:cNvPr id="10" name="Picture 7" descr="C:\Documents and Settings\oem\Local Settings\Temporary Internet Files\Content.IE5\1W501GND\MC90041114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4005064"/>
            <a:ext cx="1512168" cy="1185543"/>
          </a:xfrm>
          <a:prstGeom prst="rect">
            <a:avLst/>
          </a:prstGeom>
          <a:noFill/>
        </p:spPr>
      </p:pic>
      <p:pic>
        <p:nvPicPr>
          <p:cNvPr id="11" name="Picture 8" descr="C:\Documents and Settings\oem\Local Settings\Temporary Internet Files\Content.IE5\UIE11HF3\MC90034332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75656" y="2996952"/>
            <a:ext cx="1333396" cy="1318543"/>
          </a:xfrm>
          <a:prstGeom prst="rect">
            <a:avLst/>
          </a:prstGeom>
          <a:noFill/>
        </p:spPr>
      </p:pic>
      <p:pic>
        <p:nvPicPr>
          <p:cNvPr id="12" name="Picture 10" descr="C:\Program Files\Microsoft Office\MEDIA\CAGCAT10\j0205582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04248" y="332656"/>
            <a:ext cx="1224136" cy="1152128"/>
          </a:xfrm>
          <a:prstGeom prst="rect">
            <a:avLst/>
          </a:prstGeom>
          <a:noFill/>
        </p:spPr>
      </p:pic>
      <p:pic>
        <p:nvPicPr>
          <p:cNvPr id="13" name="Picture 11" descr="C:\Documents and Settings\oem\Local Settings\Temporary Internet Files\Content.IE5\UIE11HF3\MC90039828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04048" y="5373216"/>
            <a:ext cx="1512168" cy="1074648"/>
          </a:xfrm>
          <a:prstGeom prst="rect">
            <a:avLst/>
          </a:prstGeom>
          <a:noFill/>
        </p:spPr>
      </p:pic>
      <p:pic>
        <p:nvPicPr>
          <p:cNvPr id="14" name="Picture 2" descr="C:\Documents and Settings\oem\Local Settings\Temporary Internet Files\Content.IE5\1W501GND\MC900441754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907704" y="5517232"/>
            <a:ext cx="1299592" cy="115212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5004048" y="3244334"/>
            <a:ext cx="15841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Czech</a:t>
            </a:r>
            <a:endParaRPr lang="cs-CZ" sz="3600" dirty="0"/>
          </a:p>
        </p:txBody>
      </p:sp>
      <p:sp>
        <p:nvSpPr>
          <p:cNvPr id="16" name="Obdélník 15"/>
          <p:cNvSpPr/>
          <p:nvPr/>
        </p:nvSpPr>
        <p:spPr>
          <a:xfrm>
            <a:off x="2123728" y="2132856"/>
            <a:ext cx="151216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B0F0"/>
                </a:solidFill>
              </a:rPr>
              <a:t>English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220072" y="2276872"/>
            <a:ext cx="12961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92D050"/>
                </a:solidFill>
              </a:rPr>
              <a:t>Math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467545" y="3244334"/>
            <a:ext cx="72007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/>
              <a:t>I.T.</a:t>
            </a:r>
            <a:endParaRPr lang="cs-CZ" sz="3200" dirty="0"/>
          </a:p>
        </p:txBody>
      </p:sp>
      <p:sp>
        <p:nvSpPr>
          <p:cNvPr id="19" name="Obdélník 18"/>
          <p:cNvSpPr/>
          <p:nvPr/>
        </p:nvSpPr>
        <p:spPr>
          <a:xfrm>
            <a:off x="2195737" y="4869160"/>
            <a:ext cx="14401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FFC000"/>
                </a:solidFill>
              </a:rPr>
              <a:t>Music</a:t>
            </a:r>
            <a:endParaRPr lang="cs-CZ" sz="3200" dirty="0"/>
          </a:p>
        </p:txBody>
      </p:sp>
      <p:sp>
        <p:nvSpPr>
          <p:cNvPr id="20" name="Obdélník 19"/>
          <p:cNvSpPr/>
          <p:nvPr/>
        </p:nvSpPr>
        <p:spPr>
          <a:xfrm>
            <a:off x="5508104" y="4721662"/>
            <a:ext cx="14401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C00000"/>
                </a:solidFill>
              </a:rPr>
              <a:t>Art</a:t>
            </a:r>
            <a:endParaRPr lang="cs-CZ" sz="3200" dirty="0"/>
          </a:p>
        </p:txBody>
      </p:sp>
      <p:sp>
        <p:nvSpPr>
          <p:cNvPr id="21" name="Obdélník 20"/>
          <p:cNvSpPr/>
          <p:nvPr/>
        </p:nvSpPr>
        <p:spPr>
          <a:xfrm>
            <a:off x="3563888" y="4437112"/>
            <a:ext cx="151216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B050"/>
                </a:solidFill>
              </a:rPr>
              <a:t>History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7092280" y="3244334"/>
            <a:ext cx="16561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/>
              <a:t>Science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539552" y="5589240"/>
            <a:ext cx="8640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/>
              <a:t>P.E.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7092280" y="5661248"/>
            <a:ext cx="18002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Games 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2555776" y="1340768"/>
            <a:ext cx="13681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7030A0"/>
                </a:solidFill>
              </a:rPr>
              <a:t>Craft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285 -0.00047 L -0.54323 -0.011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42 0.01041 L -0.03125 -0.1581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254 0.00996 L -0.34254 0.0099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11111E-6 L -4.16667E-6 -0.2511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L 0.09844 0.188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" y="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23 0.01042 L -0.36216 0.1574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3 -0.0007 L 0.32083 -0.000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40741E-7 L 0.69306 -0.3201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1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4 -0.00069 L 0.41927 -0.000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L -0.04323 0.1838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" y="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79 -0.00047 L -0.2283 4.44444E-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oem\Local Settings\Temporary Internet Files\Content.IE5\UIE11HF3\MC9004361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20688"/>
            <a:ext cx="1437862" cy="1342733"/>
          </a:xfrm>
          <a:prstGeom prst="rect">
            <a:avLst/>
          </a:prstGeom>
          <a:noFill/>
        </p:spPr>
      </p:pic>
      <p:pic>
        <p:nvPicPr>
          <p:cNvPr id="3" name="Picture 5" descr="C:\Documents and Settings\oem\Local Settings\Temporary Internet Files\Content.IE5\IF194SHG\MC9003975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36912"/>
            <a:ext cx="1592313" cy="1368152"/>
          </a:xfrm>
          <a:prstGeom prst="rect">
            <a:avLst/>
          </a:prstGeom>
          <a:noFill/>
        </p:spPr>
      </p:pic>
      <p:pic>
        <p:nvPicPr>
          <p:cNvPr id="4" name="Picture 9" descr="C:\Documents and Settings\oem\Local Settings\Temporary Internet Files\Content.IE5\EP8AZKX8\MP900385317[1].jpg"/>
          <p:cNvPicPr>
            <a:picLocks noChangeAspect="1" noChangeArrowheads="1"/>
          </p:cNvPicPr>
          <p:nvPr/>
        </p:nvPicPr>
        <p:blipFill>
          <a:blip r:embed="rId4" cstate="print"/>
          <a:srcRect l="22043" t="11111"/>
          <a:stretch>
            <a:fillRect/>
          </a:stretch>
        </p:blipFill>
        <p:spPr bwMode="auto">
          <a:xfrm>
            <a:off x="467544" y="4725144"/>
            <a:ext cx="1414601" cy="1152128"/>
          </a:xfrm>
          <a:prstGeom prst="rect">
            <a:avLst/>
          </a:prstGeom>
          <a:noFill/>
        </p:spPr>
      </p:pic>
      <p:pic>
        <p:nvPicPr>
          <p:cNvPr id="5" name="Picture 8" descr="C:\Documents and Settings\oem\Local Settings\Temporary Internet Files\Content.IE5\1W501GND\MC9002812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76672"/>
            <a:ext cx="1343600" cy="1344440"/>
          </a:xfrm>
          <a:prstGeom prst="rect">
            <a:avLst/>
          </a:prstGeom>
          <a:noFill/>
        </p:spPr>
      </p:pic>
      <p:pic>
        <p:nvPicPr>
          <p:cNvPr id="6" name="Picture 6" descr="C:\Documents and Settings\oem\Local Settings\Temporary Internet Files\Content.IE5\EP8AZKX8\MC9003433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2708920"/>
            <a:ext cx="1320350" cy="1224136"/>
          </a:xfrm>
          <a:prstGeom prst="rect">
            <a:avLst/>
          </a:prstGeom>
          <a:noFill/>
        </p:spPr>
      </p:pic>
      <p:pic>
        <p:nvPicPr>
          <p:cNvPr id="7" name="Picture 7" descr="C:\Documents and Settings\oem\Local Settings\Temporary Internet Files\Content.IE5\1W501GND\MC90041114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4797152"/>
            <a:ext cx="1512168" cy="1185543"/>
          </a:xfrm>
          <a:prstGeom prst="rect">
            <a:avLst/>
          </a:prstGeom>
          <a:noFill/>
        </p:spPr>
      </p:pic>
      <p:pic>
        <p:nvPicPr>
          <p:cNvPr id="8" name="Picture 8" descr="C:\Documents and Settings\oem\Local Settings\Temporary Internet Files\Content.IE5\UIE11HF3\MC90034332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2780928"/>
            <a:ext cx="1333396" cy="1318543"/>
          </a:xfrm>
          <a:prstGeom prst="rect">
            <a:avLst/>
          </a:prstGeom>
          <a:noFill/>
        </p:spPr>
      </p:pic>
      <p:pic>
        <p:nvPicPr>
          <p:cNvPr id="9" name="Picture 2" descr="C:\Documents and Settings\oem\Local Settings\Temporary Internet Files\Content.IE5\1W501GND\MC900441754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4581128"/>
            <a:ext cx="1299592" cy="1152128"/>
          </a:xfrm>
          <a:prstGeom prst="rect">
            <a:avLst/>
          </a:prstGeom>
          <a:noFill/>
        </p:spPr>
      </p:pic>
      <p:pic>
        <p:nvPicPr>
          <p:cNvPr id="10" name="Picture 13" descr="C:\Documents and Settings\oem\Local Settings\Temporary Internet Files\Content.IE5\1W501GND\MC90023287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668344" y="620688"/>
            <a:ext cx="1288774" cy="1224136"/>
          </a:xfrm>
          <a:prstGeom prst="rect">
            <a:avLst/>
          </a:prstGeom>
          <a:noFill/>
        </p:spPr>
      </p:pic>
      <p:pic>
        <p:nvPicPr>
          <p:cNvPr id="11" name="Picture 10" descr="C:\Program Files\Microsoft Office\MEDIA\CAGCAT10\j0205582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24328" y="2636912"/>
            <a:ext cx="1224136" cy="1152128"/>
          </a:xfrm>
          <a:prstGeom prst="rect">
            <a:avLst/>
          </a:prstGeom>
          <a:noFill/>
        </p:spPr>
      </p:pic>
      <p:pic>
        <p:nvPicPr>
          <p:cNvPr id="12" name="Picture 11" descr="C:\Documents and Settings\oem\Local Settings\Temporary Internet Files\Content.IE5\UIE11HF3\MC90039828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76056" y="764704"/>
            <a:ext cx="1512168" cy="107464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95536" y="2276872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55777" y="20608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flipH="1">
            <a:off x="5148064" y="213285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68344" y="2060848"/>
            <a:ext cx="1353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4221088"/>
            <a:ext cx="1944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15817" y="41490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20072" y="4293096"/>
            <a:ext cx="1728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96336" y="4365104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………………..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5536" y="6309320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75856" y="6381328"/>
            <a:ext cx="1511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68144" y="6309320"/>
            <a:ext cx="1627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9552" y="116632"/>
            <a:ext cx="763284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 názvy školních předmětů a kliknutím zkontroluj: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1619672" y="-675456"/>
            <a:ext cx="12961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Czech </a:t>
            </a:r>
            <a:endParaRPr lang="cs-CZ" sz="3200" dirty="0"/>
          </a:p>
        </p:txBody>
      </p:sp>
      <p:sp>
        <p:nvSpPr>
          <p:cNvPr id="27" name="Obdélník 26"/>
          <p:cNvSpPr/>
          <p:nvPr/>
        </p:nvSpPr>
        <p:spPr>
          <a:xfrm>
            <a:off x="179513" y="6946941"/>
            <a:ext cx="237626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400" dirty="0">
                <a:solidFill>
                  <a:srgbClr val="00B0F0"/>
                </a:solidFill>
              </a:rPr>
              <a:t>English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3059832" y="-963488"/>
            <a:ext cx="244827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rgbClr val="00B050"/>
                </a:solidFill>
              </a:rPr>
              <a:t>History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-819472"/>
            <a:ext cx="16916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rgbClr val="92D050"/>
                </a:solidFill>
              </a:rPr>
              <a:t>Math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860032" y="-891480"/>
            <a:ext cx="187220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rgbClr val="0070C0"/>
                </a:solidFill>
              </a:rPr>
              <a:t>Games 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7092280" y="-891480"/>
            <a:ext cx="165618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rgbClr val="7030A0"/>
                </a:solidFill>
              </a:rPr>
              <a:t>Craft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-900608" y="3244334"/>
            <a:ext cx="108012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prstClr val="black"/>
                </a:solidFill>
              </a:rPr>
              <a:t>P.E.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9144000" y="2348880"/>
            <a:ext cx="15486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rgbClr val="FFC000"/>
                </a:solidFill>
              </a:rPr>
              <a:t>Music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 rot="10800000" flipV="1">
            <a:off x="6948264" y="7173416"/>
            <a:ext cx="172819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prstClr val="black"/>
                </a:solidFill>
              </a:rPr>
              <a:t>I.T. 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 rot="10800000" flipV="1">
            <a:off x="5148063" y="6943700"/>
            <a:ext cx="115212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rgbClr val="C00000"/>
                </a:solidFill>
              </a:rPr>
              <a:t>Art 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555777" y="7173416"/>
            <a:ext cx="223224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prstClr val="black"/>
                </a:solidFill>
              </a:rPr>
              <a:t>Science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8.88889E-6 L 0.0158 0.37801 " pathEditMode="relative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0.02778 L -0.07083 0.3743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" y="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.03842 L -4.16667E-6 0.374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9259E-6 L 0.0276 0.3638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" y="1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0.03079 L -0.11806 0.671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" y="3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41 0.01273 L 0.44497 0.0886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" y="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11111E-6 L -0.41146 0.2273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" y="1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42 -0.03518 L 0.0474 -0.4655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-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2 0.01065 L -0.01563 -0.1488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0.004 -0.1715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3 -0.0331 L 0.08646 -0.1486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673659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1. </a:t>
            </a:r>
            <a:r>
              <a:rPr lang="cs-CZ" sz="3200" dirty="0" smtClean="0"/>
              <a:t>Tak</a:t>
            </a:r>
            <a:r>
              <a:rPr lang="en-US" sz="3200" dirty="0" smtClean="0"/>
              <a:t>e</a:t>
            </a:r>
            <a:r>
              <a:rPr lang="cs-CZ" sz="3200" dirty="0" smtClean="0"/>
              <a:t> </a:t>
            </a:r>
            <a:r>
              <a:rPr lang="en-US" sz="3200" dirty="0" smtClean="0"/>
              <a:t>y</a:t>
            </a:r>
            <a:r>
              <a:rPr lang="cs-CZ" sz="3200" dirty="0" smtClean="0"/>
              <a:t>our</a:t>
            </a:r>
            <a:r>
              <a:rPr lang="en-US" sz="3200" dirty="0" smtClean="0"/>
              <a:t> own</a:t>
            </a:r>
            <a:r>
              <a:rPr lang="cs-CZ" sz="3200" dirty="0" smtClean="0"/>
              <a:t> timetable and sa</a:t>
            </a:r>
            <a:r>
              <a:rPr lang="en-US" sz="3200" dirty="0" smtClean="0"/>
              <a:t>y:</a:t>
            </a:r>
          </a:p>
          <a:p>
            <a:r>
              <a:rPr lang="en-US" sz="3200" dirty="0" smtClean="0">
                <a:solidFill>
                  <a:srgbClr val="FF0000"/>
                </a:solidFill>
              </a:rPr>
              <a:t>On Monday we’ve got Czech….</a:t>
            </a:r>
          </a:p>
          <a:p>
            <a:r>
              <a:rPr lang="en-US" sz="3200" dirty="0" smtClean="0">
                <a:solidFill>
                  <a:srgbClr val="FF0000"/>
                </a:solidFill>
              </a:rPr>
              <a:t>We haven’t got P.E. on Friday  …..</a:t>
            </a:r>
          </a:p>
          <a:p>
            <a:r>
              <a:rPr lang="en-US" sz="3200" dirty="0" smtClean="0"/>
              <a:t>2. Ask your friend:</a:t>
            </a:r>
          </a:p>
          <a:p>
            <a:r>
              <a:rPr lang="en-US" sz="3200" dirty="0" smtClean="0">
                <a:solidFill>
                  <a:srgbClr val="FF0000"/>
                </a:solidFill>
              </a:rPr>
              <a:t>Have you got Music on Tuesday?......</a:t>
            </a:r>
          </a:p>
          <a:p>
            <a:r>
              <a:rPr lang="en-US" sz="3200" dirty="0" smtClean="0"/>
              <a:t>3. And answer:</a:t>
            </a:r>
          </a:p>
          <a:p>
            <a:r>
              <a:rPr lang="en-US" sz="3200" dirty="0" smtClean="0">
                <a:solidFill>
                  <a:srgbClr val="FF0000"/>
                </a:solidFill>
              </a:rPr>
              <a:t>Yes, we have. </a:t>
            </a:r>
            <a:r>
              <a:rPr lang="cs-CZ" sz="3200" dirty="0" smtClean="0">
                <a:solidFill>
                  <a:srgbClr val="FF0000"/>
                </a:solidFill>
              </a:rPr>
              <a:t>/</a:t>
            </a:r>
            <a:r>
              <a:rPr lang="en-US" sz="3200" dirty="0" smtClean="0">
                <a:solidFill>
                  <a:srgbClr val="FF0000"/>
                </a:solidFill>
              </a:rPr>
              <a:t>No, we haven’t.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581128"/>
            <a:ext cx="734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4. And now look at the next slide </a:t>
            </a:r>
          </a:p>
          <a:p>
            <a:r>
              <a:rPr lang="en-US" sz="3200" dirty="0" smtClean="0"/>
              <a:t>and make it once more. </a:t>
            </a:r>
            <a:endParaRPr lang="cs-CZ" sz="3200" dirty="0"/>
          </a:p>
        </p:txBody>
      </p:sp>
      <p:sp>
        <p:nvSpPr>
          <p:cNvPr id="4" name="Veselý obličej 3"/>
          <p:cNvSpPr/>
          <p:nvPr/>
        </p:nvSpPr>
        <p:spPr>
          <a:xfrm>
            <a:off x="6804248" y="479715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836713"/>
          <a:ext cx="8892480" cy="6021285"/>
        </p:xfrm>
        <a:graphic>
          <a:graphicData uri="http://schemas.openxmlformats.org/drawingml/2006/table">
            <a:tbl>
              <a:tblPr bandCol="1">
                <a:tableStyleId>{F5AB1C69-6EDB-4FF4-983F-18BD219EF322}</a:tableStyleId>
              </a:tblPr>
              <a:tblGrid>
                <a:gridCol w="1691680"/>
                <a:gridCol w="1272480"/>
                <a:gridCol w="1482080"/>
                <a:gridCol w="1482080"/>
                <a:gridCol w="1482080"/>
                <a:gridCol w="1482080"/>
              </a:tblGrid>
              <a:tr h="138343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594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US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Tuesday</a:t>
                      </a:r>
                      <a:endParaRPr kumimoji="0" lang="cs-CZ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594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US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Wednesday</a:t>
                      </a:r>
                      <a:endParaRPr kumimoji="0" lang="cs-CZ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594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US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Thursday</a:t>
                      </a:r>
                      <a:endParaRPr kumimoji="0" lang="cs-CZ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594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US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Friday</a:t>
                      </a:r>
                      <a:endParaRPr kumimoji="0" lang="cs-CZ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 descr="C:\Documents and Settings\oem\Local Settings\Temporary Internet Files\Content.IE5\UIE11HF3\MC9004361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204864"/>
            <a:ext cx="1437862" cy="1270725"/>
          </a:xfrm>
          <a:prstGeom prst="rect">
            <a:avLst/>
          </a:prstGeom>
          <a:noFill/>
        </p:spPr>
      </p:pic>
      <p:pic>
        <p:nvPicPr>
          <p:cNvPr id="4" name="Picture 2" descr="C:\Documents and Settings\oem\Local Settings\Temporary Internet Files\Content.IE5\UIE11HF3\MC9004361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587275"/>
            <a:ext cx="1437862" cy="1270725"/>
          </a:xfrm>
          <a:prstGeom prst="rect">
            <a:avLst/>
          </a:prstGeom>
          <a:noFill/>
        </p:spPr>
      </p:pic>
      <p:pic>
        <p:nvPicPr>
          <p:cNvPr id="5" name="Picture 2" descr="C:\Documents and Settings\oem\Local Settings\Temporary Internet Files\Content.IE5\UIE11HF3\MC9004361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581128"/>
            <a:ext cx="1437862" cy="1270725"/>
          </a:xfrm>
          <a:prstGeom prst="rect">
            <a:avLst/>
          </a:prstGeom>
          <a:noFill/>
        </p:spPr>
      </p:pic>
      <p:pic>
        <p:nvPicPr>
          <p:cNvPr id="6" name="Picture 2" descr="C:\Documents and Settings\oem\Local Settings\Temporary Internet Files\Content.IE5\UIE11HF3\MC9004361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56992"/>
            <a:ext cx="1437862" cy="1270725"/>
          </a:xfrm>
          <a:prstGeom prst="rect">
            <a:avLst/>
          </a:prstGeom>
          <a:noFill/>
        </p:spPr>
      </p:pic>
      <p:pic>
        <p:nvPicPr>
          <p:cNvPr id="8" name="Picture 5" descr="C:\Documents and Settings\oem\Local Settings\Temporary Internet Files\Content.IE5\IF194SHG\MC9003975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5589240"/>
            <a:ext cx="1592313" cy="1408168"/>
          </a:xfrm>
          <a:prstGeom prst="rect">
            <a:avLst/>
          </a:prstGeom>
          <a:noFill/>
        </p:spPr>
      </p:pic>
      <p:pic>
        <p:nvPicPr>
          <p:cNvPr id="9" name="Picture 5" descr="C:\Documents and Settings\oem\Local Settings\Temporary Internet Files\Content.IE5\IF194SHG\MC9003975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365104"/>
            <a:ext cx="1592313" cy="1408168"/>
          </a:xfrm>
          <a:prstGeom prst="rect">
            <a:avLst/>
          </a:prstGeom>
          <a:noFill/>
        </p:spPr>
      </p:pic>
      <p:pic>
        <p:nvPicPr>
          <p:cNvPr id="10" name="Picture 5" descr="C:\Documents and Settings\oem\Local Settings\Temporary Internet Files\Content.IE5\IF194SHG\MC9003975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212976"/>
            <a:ext cx="1592313" cy="1408168"/>
          </a:xfrm>
          <a:prstGeom prst="rect">
            <a:avLst/>
          </a:prstGeom>
          <a:noFill/>
        </p:spPr>
      </p:pic>
      <p:pic>
        <p:nvPicPr>
          <p:cNvPr id="11" name="Picture 5" descr="C:\Documents and Settings\oem\Local Settings\Temporary Internet Files\Content.IE5\IF194SHG\MC9003975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908720"/>
            <a:ext cx="1592313" cy="1368152"/>
          </a:xfrm>
          <a:prstGeom prst="rect">
            <a:avLst/>
          </a:prstGeom>
          <a:noFill/>
        </p:spPr>
      </p:pic>
      <p:pic>
        <p:nvPicPr>
          <p:cNvPr id="12" name="Picture 2" descr="C:\Documents and Settings\oem\Local Settings\Temporary Internet Files\Content.IE5\UIE11HF3\MC9004361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908720"/>
            <a:ext cx="1437862" cy="1342733"/>
          </a:xfrm>
          <a:prstGeom prst="rect">
            <a:avLst/>
          </a:prstGeom>
          <a:noFill/>
        </p:spPr>
      </p:pic>
      <p:pic>
        <p:nvPicPr>
          <p:cNvPr id="7" name="Picture 5" descr="C:\Documents and Settings\oem\Local Settings\Temporary Internet Files\Content.IE5\IF194SHG\MC9003975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188208"/>
            <a:ext cx="1448297" cy="1280807"/>
          </a:xfrm>
          <a:prstGeom prst="rect">
            <a:avLst/>
          </a:prstGeom>
          <a:noFill/>
        </p:spPr>
      </p:pic>
      <p:pic>
        <p:nvPicPr>
          <p:cNvPr id="13" name="Picture 6" descr="C:\Documents and Settings\oem\Local Settings\Temporary Internet Files\Content.IE5\EP8AZKX8\MC9003433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980728"/>
            <a:ext cx="1320350" cy="1224136"/>
          </a:xfrm>
          <a:prstGeom prst="rect">
            <a:avLst/>
          </a:prstGeom>
          <a:noFill/>
        </p:spPr>
      </p:pic>
      <p:pic>
        <p:nvPicPr>
          <p:cNvPr id="14" name="Picture 6" descr="C:\Documents and Settings\oem\Local Settings\Temporary Internet Files\Content.IE5\EP8AZKX8\MC9003433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5589240"/>
            <a:ext cx="1368152" cy="1268760"/>
          </a:xfrm>
          <a:prstGeom prst="rect">
            <a:avLst/>
          </a:prstGeom>
          <a:noFill/>
        </p:spPr>
      </p:pic>
      <p:pic>
        <p:nvPicPr>
          <p:cNvPr id="15" name="Picture 8" descr="C:\Documents and Settings\oem\Local Settings\Temporary Internet Files\Content.IE5\UIE11HF3\MC90034332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2204864"/>
            <a:ext cx="1333396" cy="1318543"/>
          </a:xfrm>
          <a:prstGeom prst="rect">
            <a:avLst/>
          </a:prstGeom>
          <a:noFill/>
        </p:spPr>
      </p:pic>
      <p:pic>
        <p:nvPicPr>
          <p:cNvPr id="2050" name="Picture 2" descr="C:\Documents and Settings\oem\Local Settings\Temporary Internet Files\Content.IE5\1W501GND\MC900441754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4581128"/>
            <a:ext cx="1299592" cy="1152128"/>
          </a:xfrm>
          <a:prstGeom prst="rect">
            <a:avLst/>
          </a:prstGeom>
          <a:noFill/>
        </p:spPr>
      </p:pic>
      <p:pic>
        <p:nvPicPr>
          <p:cNvPr id="17" name="Picture 2" descr="C:\Documents and Settings\oem\Local Settings\Temporary Internet Files\Content.IE5\1W501GND\MC900441754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4581128"/>
            <a:ext cx="1299592" cy="1152128"/>
          </a:xfrm>
          <a:prstGeom prst="rect">
            <a:avLst/>
          </a:prstGeom>
          <a:noFill/>
        </p:spPr>
      </p:pic>
      <p:pic>
        <p:nvPicPr>
          <p:cNvPr id="2055" name="Picture 7" descr="C:\Documents and Settings\oem\Local Settings\Temporary Internet Files\Content.IE5\1W501GND\MC90041114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5672457"/>
            <a:ext cx="1454734" cy="1185543"/>
          </a:xfrm>
          <a:prstGeom prst="rect">
            <a:avLst/>
          </a:prstGeom>
          <a:noFill/>
        </p:spPr>
      </p:pic>
      <p:pic>
        <p:nvPicPr>
          <p:cNvPr id="24" name="Picture 7" descr="C:\Documents and Settings\oem\Local Settings\Temporary Internet Files\Content.IE5\1W501GND\MC90041114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2276872"/>
            <a:ext cx="1512168" cy="1185543"/>
          </a:xfrm>
          <a:prstGeom prst="rect">
            <a:avLst/>
          </a:prstGeom>
          <a:noFill/>
        </p:spPr>
      </p:pic>
      <p:pic>
        <p:nvPicPr>
          <p:cNvPr id="2056" name="Picture 8" descr="C:\Documents and Settings\oem\Local Settings\Temporary Internet Files\Content.IE5\1W501GND\MC90028120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84168" y="3501008"/>
            <a:ext cx="1343600" cy="1128416"/>
          </a:xfrm>
          <a:prstGeom prst="rect">
            <a:avLst/>
          </a:prstGeom>
          <a:noFill/>
        </p:spPr>
      </p:pic>
      <p:pic>
        <p:nvPicPr>
          <p:cNvPr id="26" name="Picture 8" descr="C:\Documents and Settings\oem\Local Settings\Temporary Internet Files\Content.IE5\1W501GND\MC90028120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836712"/>
            <a:ext cx="1343600" cy="1344440"/>
          </a:xfrm>
          <a:prstGeom prst="rect">
            <a:avLst/>
          </a:prstGeom>
          <a:noFill/>
        </p:spPr>
      </p:pic>
      <p:pic>
        <p:nvPicPr>
          <p:cNvPr id="2057" name="Picture 9" descr="C:\Documents and Settings\oem\Local Settings\Temporary Internet Files\Content.IE5\EP8AZKX8\MP900385317[1].jpg"/>
          <p:cNvPicPr>
            <a:picLocks noChangeAspect="1" noChangeArrowheads="1"/>
          </p:cNvPicPr>
          <p:nvPr/>
        </p:nvPicPr>
        <p:blipFill>
          <a:blip r:embed="rId9" cstate="print"/>
          <a:srcRect l="22043" t="11111"/>
          <a:stretch>
            <a:fillRect/>
          </a:stretch>
        </p:blipFill>
        <p:spPr bwMode="auto">
          <a:xfrm>
            <a:off x="4572000" y="4581128"/>
            <a:ext cx="1414601" cy="1152128"/>
          </a:xfrm>
          <a:prstGeom prst="rect">
            <a:avLst/>
          </a:prstGeom>
          <a:noFill/>
        </p:spPr>
      </p:pic>
      <p:pic>
        <p:nvPicPr>
          <p:cNvPr id="29" name="Picture 9" descr="C:\Documents and Settings\oem\Local Settings\Temporary Internet Files\Content.IE5\EP8AZKX8\MP900385317[1].jpg"/>
          <p:cNvPicPr>
            <a:picLocks noChangeAspect="1" noChangeArrowheads="1"/>
          </p:cNvPicPr>
          <p:nvPr/>
        </p:nvPicPr>
        <p:blipFill>
          <a:blip r:embed="rId9" cstate="print"/>
          <a:srcRect l="22043" t="11111"/>
          <a:stretch>
            <a:fillRect/>
          </a:stretch>
        </p:blipFill>
        <p:spPr bwMode="auto">
          <a:xfrm>
            <a:off x="4572000" y="1052736"/>
            <a:ext cx="1414601" cy="1152128"/>
          </a:xfrm>
          <a:prstGeom prst="rect">
            <a:avLst/>
          </a:prstGeom>
          <a:noFill/>
        </p:spPr>
      </p:pic>
      <p:pic>
        <p:nvPicPr>
          <p:cNvPr id="30" name="Picture 9" descr="C:\Documents and Settings\oem\Local Settings\Temporary Internet Files\Content.IE5\EP8AZKX8\MP900385317[1].jpg"/>
          <p:cNvPicPr>
            <a:picLocks noChangeAspect="1" noChangeArrowheads="1"/>
          </p:cNvPicPr>
          <p:nvPr/>
        </p:nvPicPr>
        <p:blipFill>
          <a:blip r:embed="rId9" cstate="print"/>
          <a:srcRect l="22043" t="11111"/>
          <a:stretch>
            <a:fillRect/>
          </a:stretch>
        </p:blipFill>
        <p:spPr bwMode="auto">
          <a:xfrm>
            <a:off x="3131840" y="5705872"/>
            <a:ext cx="1414601" cy="1152128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4932040" y="1556792"/>
            <a:ext cx="53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716016" y="4869160"/>
            <a:ext cx="720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91880" y="5949280"/>
            <a:ext cx="537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dog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8" name="Picture 10" descr="C:\Program Files\Microsoft Office\MEDIA\CAGCAT10\j0205582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4008" y="3429000"/>
            <a:ext cx="1224136" cy="1152128"/>
          </a:xfrm>
          <a:prstGeom prst="rect">
            <a:avLst/>
          </a:prstGeom>
          <a:noFill/>
        </p:spPr>
      </p:pic>
      <p:pic>
        <p:nvPicPr>
          <p:cNvPr id="2059" name="Picture 11" descr="C:\Documents and Settings\oem\Local Settings\Temporary Internet Files\Content.IE5\UIE11HF3\MC90039828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380312" y="3645024"/>
            <a:ext cx="1512168" cy="1074648"/>
          </a:xfrm>
          <a:prstGeom prst="rect">
            <a:avLst/>
          </a:prstGeom>
          <a:noFill/>
        </p:spPr>
      </p:pic>
      <p:sp>
        <p:nvSpPr>
          <p:cNvPr id="37" name="TextovéPole 36"/>
          <p:cNvSpPr txBox="1"/>
          <p:nvPr/>
        </p:nvSpPr>
        <p:spPr>
          <a:xfrm>
            <a:off x="179512" y="1412776"/>
            <a:ext cx="13585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Monday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123728" y="116632"/>
            <a:ext cx="3169367" cy="64633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3600" dirty="0" smtClean="0"/>
              <a:t>My timetable</a:t>
            </a:r>
            <a:endParaRPr lang="cs-CZ" sz="3600" dirty="0"/>
          </a:p>
        </p:txBody>
      </p:sp>
      <p:pic>
        <p:nvPicPr>
          <p:cNvPr id="2061" name="Picture 13" descr="C:\Documents and Settings\oem\Local Settings\Temporary Internet Files\Content.IE5\1W501GND\MC900232877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24328" y="2276872"/>
            <a:ext cx="1288774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</TotalTime>
  <Words>237</Words>
  <Application>Microsoft Office PowerPoint</Application>
  <PresentationFormat>Předvádění na obrazovce (4:3)</PresentationFormat>
  <Paragraphs>92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17</cp:revision>
  <dcterms:created xsi:type="dcterms:W3CDTF">2013-03-22T14:10:59Z</dcterms:created>
  <dcterms:modified xsi:type="dcterms:W3CDTF">2013-11-18T17:51:01Z</dcterms:modified>
</cp:coreProperties>
</file>