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61" r:id="rId2"/>
    <p:sldId id="262" r:id="rId3"/>
    <p:sldId id="260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2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PaedDR. 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TEMA: UNDERSTANDING - ČG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NÁZEV:VY_22_INOVACE_14_AJ5_UNDERSTANDING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A4B00FA-24A8-4E92-AD1B-A4C4011838BC}" type="presOf" srcId="{1AE9165A-6B70-4FFD-A49C-881BF73B4F04}" destId="{BD3627E9-8FC8-4A2F-B3EA-FAE798EF81D8}" srcOrd="1" destOrd="0" presId="urn:microsoft.com/office/officeart/2005/8/layout/target3"/>
    <dgm:cxn modelId="{D48C26EA-1609-4ACA-923D-0CD182509080}" type="presOf" srcId="{D1B46980-6531-4606-95E6-44980827E919}" destId="{6140AFEC-043D-4C43-A2F9-D0F5331DF3A3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7FDEB5F9-E68D-457F-A316-6109E55799F0}" type="presOf" srcId="{D1D4F407-5343-4D3F-B5B9-D407B03CAEB4}" destId="{AED2198E-93D5-4001-81B4-73124B309672}" srcOrd="1" destOrd="0" presId="urn:microsoft.com/office/officeart/2005/8/layout/target3"/>
    <dgm:cxn modelId="{3342E13D-6471-4007-B10C-C393D436536D}" type="presOf" srcId="{1F4F8BC0-F267-4379-9FE7-6FFC8B64BAD8}" destId="{017154CD-D9A9-4968-AD11-1207A3C4C00A}" srcOrd="1" destOrd="0" presId="urn:microsoft.com/office/officeart/2005/8/layout/target3"/>
    <dgm:cxn modelId="{DCA21EFB-9196-4255-A97F-C8E3AFA5C52C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A584312-3CCD-4044-A62A-703F2278EEB6}" type="presOf" srcId="{26CBEA56-8CFD-48C0-BD6E-2EB16B1FBF42}" destId="{5583D5C5-FAFF-4548-819C-80E289F73770}" srcOrd="0" destOrd="0" presId="urn:microsoft.com/office/officeart/2005/8/layout/target3"/>
    <dgm:cxn modelId="{2441D6EC-D67E-469C-A986-950346462519}" type="presOf" srcId="{D1B46980-6531-4606-95E6-44980827E919}" destId="{2BE915AB-18AA-4053-B92C-3BFC9ED204BB}" srcOrd="1" destOrd="0" presId="urn:microsoft.com/office/officeart/2005/8/layout/target3"/>
    <dgm:cxn modelId="{6B496E4F-10C0-468E-BC5C-E47EDB39D44E}" type="presOf" srcId="{26CBEA56-8CFD-48C0-BD6E-2EB16B1FBF42}" destId="{92E1E9E3-D1F0-4866-9424-7ECC0DD990BC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8269A5D-F910-4C5E-BC89-EE10FF8CC6D9}" type="presOf" srcId="{1F4F8BC0-F267-4379-9FE7-6FFC8B64BAD8}" destId="{C8857ABF-5052-4733-A46C-0F8B764FF76F}" srcOrd="0" destOrd="0" presId="urn:microsoft.com/office/officeart/2005/8/layout/target3"/>
    <dgm:cxn modelId="{26A449CC-9308-4CE6-B0A8-34CCBD0F227F}" type="presOf" srcId="{757F3AB3-0718-4624-B441-E567A8F0AB56}" destId="{333A1088-737F-45CB-B68E-254E46348037}" srcOrd="0" destOrd="0" presId="urn:microsoft.com/office/officeart/2005/8/layout/target3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8A1F298F-F81A-4303-81C2-34B8A459119A}" type="presOf" srcId="{1AE9165A-6B70-4FFD-A49C-881BF73B4F04}" destId="{A9F01C16-B5C0-47B0-9750-F7E5E11674A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330460EE-9861-48B0-8F87-81E843B566C1}" type="presParOf" srcId="{333A1088-737F-45CB-B68E-254E46348037}" destId="{F5ABB229-8D3B-4694-996A-96F23CF14429}" srcOrd="0" destOrd="0" presId="urn:microsoft.com/office/officeart/2005/8/layout/target3"/>
    <dgm:cxn modelId="{7C7B63CA-0A1A-498B-B3A1-C7E465154874}" type="presParOf" srcId="{333A1088-737F-45CB-B68E-254E46348037}" destId="{F41139FD-01EE-4571-8B17-4FB00FC51163}" srcOrd="1" destOrd="0" presId="urn:microsoft.com/office/officeart/2005/8/layout/target3"/>
    <dgm:cxn modelId="{1674496A-459B-4A96-9BC9-3E9008A0ED85}" type="presParOf" srcId="{333A1088-737F-45CB-B68E-254E46348037}" destId="{D005CE8C-CC26-4C3E-AC11-E15060ECD759}" srcOrd="2" destOrd="0" presId="urn:microsoft.com/office/officeart/2005/8/layout/target3"/>
    <dgm:cxn modelId="{21318ACF-6F21-438A-875F-C862B62C12E7}" type="presParOf" srcId="{333A1088-737F-45CB-B68E-254E46348037}" destId="{2C702D82-9B77-49B7-9568-BB8EB47C3372}" srcOrd="3" destOrd="0" presId="urn:microsoft.com/office/officeart/2005/8/layout/target3"/>
    <dgm:cxn modelId="{1C2238BD-3176-4292-8EBF-675327B2BE03}" type="presParOf" srcId="{333A1088-737F-45CB-B68E-254E46348037}" destId="{A52A0455-90FF-4808-ABD0-F02540D31D5A}" srcOrd="4" destOrd="0" presId="urn:microsoft.com/office/officeart/2005/8/layout/target3"/>
    <dgm:cxn modelId="{8DF1A69F-C4C0-4FB0-AF25-5AA0A7152CA5}" type="presParOf" srcId="{333A1088-737F-45CB-B68E-254E46348037}" destId="{6140AFEC-043D-4C43-A2F9-D0F5331DF3A3}" srcOrd="5" destOrd="0" presId="urn:microsoft.com/office/officeart/2005/8/layout/target3"/>
    <dgm:cxn modelId="{3593C57C-6C0F-4E6A-98AB-F35CF9CAF597}" type="presParOf" srcId="{333A1088-737F-45CB-B68E-254E46348037}" destId="{71A10DEB-455E-4133-A618-0A0EE82A21E3}" srcOrd="6" destOrd="0" presId="urn:microsoft.com/office/officeart/2005/8/layout/target3"/>
    <dgm:cxn modelId="{AAD8765E-190A-46E8-8030-8F3930FDACEE}" type="presParOf" srcId="{333A1088-737F-45CB-B68E-254E46348037}" destId="{DA6A876D-6D25-492F-8BDC-9AE6A6CFB1FA}" srcOrd="7" destOrd="0" presId="urn:microsoft.com/office/officeart/2005/8/layout/target3"/>
    <dgm:cxn modelId="{D5EB1F1B-2A3E-4FD9-B157-3DCEBA247B27}" type="presParOf" srcId="{333A1088-737F-45CB-B68E-254E46348037}" destId="{A9F01C16-B5C0-47B0-9750-F7E5E11674A0}" srcOrd="8" destOrd="0" presId="urn:microsoft.com/office/officeart/2005/8/layout/target3"/>
    <dgm:cxn modelId="{DE69CE17-D57B-4370-A347-2BE4AE4AD0E5}" type="presParOf" srcId="{333A1088-737F-45CB-B68E-254E46348037}" destId="{5C0CF724-3222-4429-B09A-F154A62FD507}" srcOrd="9" destOrd="0" presId="urn:microsoft.com/office/officeart/2005/8/layout/target3"/>
    <dgm:cxn modelId="{BA37E535-BF16-43AA-80B5-B8C39979AC91}" type="presParOf" srcId="{333A1088-737F-45CB-B68E-254E46348037}" destId="{71A5FEA7-FE77-4220-960F-2AB7AE466FE5}" srcOrd="10" destOrd="0" presId="urn:microsoft.com/office/officeart/2005/8/layout/target3"/>
    <dgm:cxn modelId="{967D5F3D-FFB2-4BC9-BC1A-0FF296F28A90}" type="presParOf" srcId="{333A1088-737F-45CB-B68E-254E46348037}" destId="{C8857ABF-5052-4733-A46C-0F8B764FF76F}" srcOrd="11" destOrd="0" presId="urn:microsoft.com/office/officeart/2005/8/layout/target3"/>
    <dgm:cxn modelId="{601BDD5D-E32D-4670-9855-BFE286AF7042}" type="presParOf" srcId="{333A1088-737F-45CB-B68E-254E46348037}" destId="{1839E65E-6E97-41D2-A171-98C033275D27}" srcOrd="12" destOrd="0" presId="urn:microsoft.com/office/officeart/2005/8/layout/target3"/>
    <dgm:cxn modelId="{043BC389-624D-4A28-B318-7189BAADC8D6}" type="presParOf" srcId="{333A1088-737F-45CB-B68E-254E46348037}" destId="{914F10DC-A7FA-462B-9334-03354AC7EA9F}" srcOrd="13" destOrd="0" presId="urn:microsoft.com/office/officeart/2005/8/layout/target3"/>
    <dgm:cxn modelId="{33DB60B2-A783-4735-BDFF-568A96908640}" type="presParOf" srcId="{333A1088-737F-45CB-B68E-254E46348037}" destId="{5583D5C5-FAFF-4548-819C-80E289F73770}" srcOrd="14" destOrd="0" presId="urn:microsoft.com/office/officeart/2005/8/layout/target3"/>
    <dgm:cxn modelId="{F329E084-A56A-4DCC-86C3-1B1FBE62A5AF}" type="presParOf" srcId="{333A1088-737F-45CB-B68E-254E46348037}" destId="{AED2198E-93D5-4001-81B4-73124B309672}" srcOrd="15" destOrd="0" presId="urn:microsoft.com/office/officeart/2005/8/layout/target3"/>
    <dgm:cxn modelId="{0D857395-4D5F-4CF8-9481-9191610E7186}" type="presParOf" srcId="{333A1088-737F-45CB-B68E-254E46348037}" destId="{2BE915AB-18AA-4053-B92C-3BFC9ED204BB}" srcOrd="16" destOrd="0" presId="urn:microsoft.com/office/officeart/2005/8/layout/target3"/>
    <dgm:cxn modelId="{F7888CAE-B61F-4838-8881-02C1FF3B071D}" type="presParOf" srcId="{333A1088-737F-45CB-B68E-254E46348037}" destId="{BD3627E9-8FC8-4A2F-B3EA-FAE798EF81D8}" srcOrd="17" destOrd="0" presId="urn:microsoft.com/office/officeart/2005/8/layout/target3"/>
    <dgm:cxn modelId="{AF51BA66-B9B0-4DD4-9440-D47A3F50C200}" type="presParOf" srcId="{333A1088-737F-45CB-B68E-254E46348037}" destId="{017154CD-D9A9-4968-AD11-1207A3C4C00A}" srcOrd="18" destOrd="0" presId="urn:microsoft.com/office/officeart/2005/8/layout/target3"/>
    <dgm:cxn modelId="{70AEFF7D-65EF-4712-B5BC-F687C1C0AB29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PaedDR. 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NÁZEV:VY_22_INOVACE_14_AJ5_UNDERSTANDING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UNDERSTANDING - ČG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C69BD5-5C8D-43B1-B3B3-2A80A863533F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CD643B-2B94-4760-8C64-A972CD03F8A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020115E-C869-41EB-B6F4-CA56374D3257}" type="datetimeFigureOut">
              <a:rPr lang="cs-CZ" smtClean="0"/>
              <a:pPr/>
              <a:t>18.11.2013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92CC62-099E-4BBE-B946-3A00C5E4DDEB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50044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5.ročníku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se orientují v textu a vyhledávají potřebné informace.Na základě přečteného textu doplní úkoly a </a:t>
            </a:r>
            <a:r>
              <a:rPr lang="cs-CZ" sz="2800" smtClean="0">
                <a:solidFill>
                  <a:prstClr val="black"/>
                </a:solidFill>
                <a:latin typeface="Arial" charset="0"/>
              </a:rPr>
              <a:t>klikem zkontrolují.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slouží k rozvoji čtenářské gramotnosti.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157193"/>
            <a:ext cx="588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http://office.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Microsoft.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com</a:t>
            </a:r>
            <a:endParaRPr lang="de-DE" sz="2800" dirty="0" smtClean="0">
              <a:latin typeface="Arial" pitchFamily="34" charset="0"/>
              <a:cs typeface="Arial" pitchFamily="34" charset="0"/>
            </a:endParaRP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692696"/>
            <a:ext cx="11409385" cy="679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1.</a:t>
            </a:r>
            <a:r>
              <a:rPr lang="cs-CZ" sz="2400" dirty="0" smtClean="0"/>
              <a:t>Speaker A:</a:t>
            </a:r>
            <a:r>
              <a:rPr lang="en-US" sz="2400" dirty="0" smtClean="0"/>
              <a:t>Where  are you going, Lucy?</a:t>
            </a:r>
          </a:p>
          <a:p>
            <a:r>
              <a:rPr lang="en-US" sz="2400" dirty="0" smtClean="0"/>
              <a:t>  </a:t>
            </a:r>
            <a:r>
              <a:rPr lang="cs-CZ" sz="2400" dirty="0" smtClean="0"/>
              <a:t>Speaker </a:t>
            </a:r>
            <a:r>
              <a:rPr lang="en-US" sz="2400" dirty="0" smtClean="0"/>
              <a:t>B</a:t>
            </a:r>
            <a:r>
              <a:rPr lang="cs-CZ" sz="2400" dirty="0" smtClean="0"/>
              <a:t>:</a:t>
            </a:r>
            <a:r>
              <a:rPr lang="en-US" sz="2400" dirty="0" smtClean="0"/>
              <a:t> I’m going to the beach. I like swimming and today is really hot.</a:t>
            </a:r>
          </a:p>
          <a:p>
            <a:endParaRPr lang="en-US" sz="2400" dirty="0" smtClean="0"/>
          </a:p>
          <a:p>
            <a:r>
              <a:rPr lang="en-US" sz="2400" dirty="0" smtClean="0"/>
              <a:t>2.</a:t>
            </a:r>
            <a:r>
              <a:rPr lang="cs-CZ" sz="2400" dirty="0" smtClean="0"/>
              <a:t>Speaker </a:t>
            </a:r>
            <a:r>
              <a:rPr lang="en-US" sz="2400" dirty="0" smtClean="0"/>
              <a:t>C</a:t>
            </a:r>
            <a:r>
              <a:rPr lang="cs-CZ" sz="2400" dirty="0" smtClean="0"/>
              <a:t>:</a:t>
            </a:r>
            <a:r>
              <a:rPr lang="en-US" sz="2400" dirty="0" smtClean="0"/>
              <a:t> Hello. My name is Emma and I need an umbrella.</a:t>
            </a:r>
          </a:p>
          <a:p>
            <a:r>
              <a:rPr lang="en-US" sz="2400" dirty="0" smtClean="0"/>
              <a:t>   </a:t>
            </a:r>
            <a:r>
              <a:rPr lang="cs-CZ" sz="2400" dirty="0" smtClean="0"/>
              <a:t>Speaker </a:t>
            </a:r>
            <a:r>
              <a:rPr lang="en-US" sz="2400" dirty="0" smtClean="0"/>
              <a:t>D</a:t>
            </a:r>
            <a:r>
              <a:rPr lang="cs-CZ" sz="2400" dirty="0" smtClean="0"/>
              <a:t>:</a:t>
            </a:r>
            <a:r>
              <a:rPr lang="en-US" sz="2400" dirty="0" smtClean="0"/>
              <a:t> It’s here on the table.</a:t>
            </a:r>
          </a:p>
          <a:p>
            <a:endParaRPr lang="en-US" sz="2400" dirty="0" smtClean="0"/>
          </a:p>
          <a:p>
            <a:r>
              <a:rPr lang="en-US" sz="2400" dirty="0" smtClean="0"/>
              <a:t>3.</a:t>
            </a:r>
            <a:r>
              <a:rPr lang="cs-CZ" sz="2400" dirty="0" smtClean="0"/>
              <a:t>Speaker </a:t>
            </a:r>
            <a:r>
              <a:rPr lang="en-US" sz="2400" dirty="0" smtClean="0"/>
              <a:t>E</a:t>
            </a:r>
            <a:r>
              <a:rPr lang="cs-CZ" sz="2400" dirty="0" smtClean="0"/>
              <a:t>:</a:t>
            </a:r>
            <a:r>
              <a:rPr lang="en-US" sz="2400" dirty="0" smtClean="0"/>
              <a:t> Let’s go out, Simon. The weather is nice today.</a:t>
            </a:r>
          </a:p>
          <a:p>
            <a:r>
              <a:rPr lang="en-US" sz="2400" dirty="0" smtClean="0"/>
              <a:t>   </a:t>
            </a:r>
            <a:r>
              <a:rPr lang="cs-CZ" sz="2400" dirty="0" smtClean="0"/>
              <a:t>Speaker </a:t>
            </a:r>
            <a:r>
              <a:rPr lang="en-US" sz="2400" dirty="0" smtClean="0"/>
              <a:t>F</a:t>
            </a:r>
            <a:r>
              <a:rPr lang="cs-CZ" sz="2400" dirty="0" smtClean="0"/>
              <a:t>:</a:t>
            </a:r>
            <a:r>
              <a:rPr lang="en-US" sz="2400" dirty="0" smtClean="0"/>
              <a:t> OK. We can make a snowman.</a:t>
            </a:r>
          </a:p>
          <a:p>
            <a:endParaRPr lang="en-US" sz="2400" dirty="0" smtClean="0"/>
          </a:p>
          <a:p>
            <a:r>
              <a:rPr lang="en-US" sz="2400" dirty="0" smtClean="0"/>
              <a:t>4.</a:t>
            </a:r>
            <a:r>
              <a:rPr lang="cs-CZ" sz="2400" dirty="0" smtClean="0"/>
              <a:t>Speaker </a:t>
            </a:r>
            <a:r>
              <a:rPr lang="en-US" sz="2400" dirty="0" smtClean="0"/>
              <a:t>G </a:t>
            </a:r>
            <a:r>
              <a:rPr lang="cs-CZ" sz="2400" dirty="0" smtClean="0"/>
              <a:t>:</a:t>
            </a:r>
            <a:r>
              <a:rPr lang="en-US" sz="2400" dirty="0" smtClean="0"/>
              <a:t> Is it sunny today, Kate?</a:t>
            </a:r>
          </a:p>
          <a:p>
            <a:r>
              <a:rPr lang="en-US" sz="2400" dirty="0" smtClean="0"/>
              <a:t>   </a:t>
            </a:r>
            <a:r>
              <a:rPr lang="cs-CZ" sz="2400" dirty="0" smtClean="0"/>
              <a:t>Speaker </a:t>
            </a:r>
            <a:r>
              <a:rPr lang="en-US" sz="2400" dirty="0" smtClean="0"/>
              <a:t>H</a:t>
            </a:r>
            <a:r>
              <a:rPr lang="cs-CZ" sz="2400" dirty="0" smtClean="0"/>
              <a:t>:</a:t>
            </a:r>
            <a:r>
              <a:rPr lang="en-US" sz="2400" dirty="0" smtClean="0"/>
              <a:t> No, it’s very windy and cloudy.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60648"/>
            <a:ext cx="42080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Přiřaď ke každému jménu správný obrázek.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5085184"/>
            <a:ext cx="1828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Lucy…..</a:t>
            </a:r>
          </a:p>
          <a:p>
            <a:r>
              <a:rPr lang="en-US" sz="2400" dirty="0" smtClean="0"/>
              <a:t>Emma…..</a:t>
            </a:r>
          </a:p>
          <a:p>
            <a:r>
              <a:rPr lang="en-US" sz="2400" dirty="0" smtClean="0"/>
              <a:t>Simon…..</a:t>
            </a:r>
          </a:p>
          <a:p>
            <a:r>
              <a:rPr lang="en-US" sz="2400" dirty="0" smtClean="0"/>
              <a:t>Kate……</a:t>
            </a:r>
            <a:endParaRPr lang="cs-CZ" sz="2400" dirty="0"/>
          </a:p>
        </p:txBody>
      </p:sp>
      <p:pic>
        <p:nvPicPr>
          <p:cNvPr id="1026" name="Picture 2" descr="C:\Documents and Settings\oem\Local Settings\Temporary Internet Files\Content.IE5\EP8AZKX8\MC90043922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725144"/>
            <a:ext cx="1278510" cy="1278510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93828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4725144"/>
            <a:ext cx="1232377" cy="1296967"/>
          </a:xfrm>
          <a:prstGeom prst="rect">
            <a:avLst/>
          </a:prstGeom>
          <a:noFill/>
        </p:spPr>
      </p:pic>
      <p:pic>
        <p:nvPicPr>
          <p:cNvPr id="1029" name="Picture 5" descr="C:\Documents and Settings\oem\Local Settings\Temporary Internet Files\Content.IE5\UIE11HF3\MC90044028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869160"/>
            <a:ext cx="1472208" cy="1064196"/>
          </a:xfrm>
          <a:prstGeom prst="rect">
            <a:avLst/>
          </a:prstGeom>
          <a:noFill/>
        </p:spPr>
      </p:pic>
      <p:pic>
        <p:nvPicPr>
          <p:cNvPr id="1030" name="Picture 6" descr="C:\Documents and Settings\oem\Local Settings\Temporary Internet Files\Content.IE5\1W501GND\MC90041353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797152"/>
            <a:ext cx="1533631" cy="1288837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771800" y="6309320"/>
            <a:ext cx="338554" cy="369332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6309320"/>
            <a:ext cx="314510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44208" y="6309320"/>
            <a:ext cx="432048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956376" y="6309320"/>
            <a:ext cx="357790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0.00463 L -0.59063 -0.1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63 0.00463 L -0.73611 -0.12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2" y="-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4 -0.00579 L -0.16806 -0.068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" y="-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-0.37014 -0.01041 " pathEditMode="relative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124</TotalTime>
  <Words>205</Words>
  <Application>Microsoft Office PowerPoint</Application>
  <PresentationFormat>Předvádění na obrazovce (4:3)</PresentationFormat>
  <Paragraphs>49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Slunovrat</vt:lpstr>
      <vt:lpstr>Snímek 1</vt:lpstr>
      <vt:lpstr>Snímek 2</vt:lpstr>
      <vt:lpstr>Snímek 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18</cp:revision>
  <dcterms:created xsi:type="dcterms:W3CDTF">2013-03-03T16:00:22Z</dcterms:created>
  <dcterms:modified xsi:type="dcterms:W3CDTF">2013-11-18T17:51:59Z</dcterms:modified>
</cp:coreProperties>
</file>