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67" r:id="rId3"/>
    <p:sldId id="263" r:id="rId4"/>
    <p:sldId id="257" r:id="rId5"/>
    <p:sldId id="260" r:id="rId6"/>
    <p:sldId id="262" r:id="rId7"/>
    <p:sldId id="258" r:id="rId8"/>
    <p:sldId id="259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B2F4AD3-190C-4AE3-8182-FA316E01B532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CF782EB-963C-4973-ADD4-765B7D086DF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ologickaolympiada.cz/files/pripravne_texty/PT2002.pdf" TargetMode="External"/><Relationship Id="rId2" Type="http://schemas.openxmlformats.org/officeDocument/2006/relationships/hyperlink" Target="http://www.vesmir.cz/clanek/baruncino-znovunabyte-panenstv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4063" y="2438368"/>
            <a:ext cx="7489825" cy="52322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2800" dirty="0" smtClean="0">
                <a:solidFill>
                  <a:srgbClr val="575F6D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Člověk a krajina – </a:t>
            </a:r>
            <a:r>
              <a:rPr lang="cs-CZ" sz="2800" dirty="0" smtClean="0">
                <a:solidFill>
                  <a:srgbClr val="575F6D">
                    <a:lumMod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přelom letopočtu</a:t>
            </a:r>
            <a:endParaRPr lang="cs-CZ" sz="2800" dirty="0"/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4558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 smtClean="0">
                <a:solidFill>
                  <a:prstClr val="black"/>
                </a:solidFill>
              </a:rPr>
              <a:t>Autor RNDr. Markéta Drábková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>
                <a:solidFill>
                  <a:prstClr val="black"/>
                </a:solidFill>
              </a:rPr>
              <a:t>Datum</a:t>
            </a:r>
            <a:r>
              <a:rPr lang="cs-CZ" dirty="0" smtClean="0">
                <a:solidFill>
                  <a:prstClr val="black"/>
                </a:solidFill>
              </a:rPr>
              <a:t>: 15. </a:t>
            </a:r>
            <a:r>
              <a:rPr lang="cs-CZ" dirty="0">
                <a:solidFill>
                  <a:prstClr val="black"/>
                </a:solidFill>
              </a:rPr>
              <a:t>9</a:t>
            </a:r>
            <a:r>
              <a:rPr lang="cs-CZ" dirty="0" smtClean="0">
                <a:solidFill>
                  <a:prstClr val="black"/>
                </a:solidFill>
              </a:rPr>
              <a:t>. 2013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>
                <a:solidFill>
                  <a:prstClr val="black"/>
                </a:solidFill>
              </a:rPr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4121049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766758"/>
              </p:ext>
            </p:extLst>
          </p:nvPr>
        </p:nvGraphicFramePr>
        <p:xfrm>
          <a:off x="827584" y="476672"/>
          <a:ext cx="6696744" cy="4312958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CZ.1.07/1.5.00/34.0702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VY_32_INOVACE_BIO.kvinta.46_člověk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krajina_přelom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letopočtu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RNDr.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Markéta Drábková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Název</a:t>
                      </a:r>
                      <a:endParaRPr lang="cs-CZ" sz="11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Člověk</a:t>
                      </a:r>
                      <a:r>
                        <a:rPr lang="cs-CZ" sz="1100" kern="12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 a krajina – </a:t>
                      </a:r>
                      <a:r>
                        <a:rPr lang="cs-CZ" sz="1100" kern="12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přelom letopočtu</a:t>
                      </a:r>
                      <a:endParaRPr lang="cs-CZ" sz="11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Ekologie a ochrana ŽP pro SŠ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16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SŠ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Zpracováno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po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dle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studijního textu pro biologickou olympiádu 2002/2003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53337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Přelom letopočtu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člověk a krajina</a:t>
            </a:r>
          </a:p>
        </p:txBody>
      </p:sp>
    </p:spTree>
    <p:extLst>
      <p:ext uri="{BB962C8B-B14F-4D97-AF65-F5344CB8AC3E}">
        <p14:creationId xmlns:p14="http://schemas.microsoft.com/office/powerpoint/2010/main" val="213628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548680"/>
            <a:ext cx="8534400" cy="758952"/>
          </a:xfrm>
        </p:spPr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/>
              <a:t>Doba bronzová</a:t>
            </a:r>
            <a:r>
              <a:rPr lang="cs-CZ" dirty="0" smtClean="0">
                <a:latin typeface="Calibri"/>
                <a:cs typeface="Times New Roman"/>
              </a:rPr>
              <a:t/>
            </a:r>
            <a:br>
              <a:rPr lang="cs-CZ" dirty="0" smtClean="0">
                <a:latin typeface="Calibri"/>
                <a:cs typeface="Times New Roman"/>
              </a:rPr>
            </a:br>
            <a:r>
              <a:rPr lang="cs-CZ" dirty="0" smtClean="0">
                <a:latin typeface="Calibri"/>
                <a:ea typeface="Calibri"/>
                <a:cs typeface="Times New Roman"/>
              </a:rPr>
              <a:t>2000 - 750 př. n. 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odlesnění – pravěký vrchol (asi 2/3 našeho území)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/>
                <a:cs typeface="Times New Roman"/>
              </a:rPr>
              <a:t>k</a:t>
            </a:r>
            <a:r>
              <a:rPr lang="cs-CZ" dirty="0" smtClean="0">
                <a:latin typeface="Calibri"/>
                <a:cs typeface="Times New Roman"/>
              </a:rPr>
              <a:t>ulturní step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solidFill>
                  <a:srgbClr val="FF0000"/>
                </a:solidFill>
                <a:latin typeface="Calibri"/>
                <a:cs typeface="Times New Roman"/>
              </a:rPr>
              <a:t>Kde je přirozený areál stepí, co je savana</a:t>
            </a:r>
            <a:endParaRPr lang="cs-CZ" dirty="0">
              <a:solidFill>
                <a:srgbClr val="FF0000"/>
              </a:solidFill>
              <a:latin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 smtClean="0">
              <a:latin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cs typeface="Times New Roman"/>
              </a:rPr>
              <a:t>změna skladby dřevin – mizí dub, přibývá habr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cs typeface="Times New Roman"/>
              </a:rPr>
              <a:t>chudé lesní typy – ochuzené pastvou – vřes, borůvka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>
              <a:latin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latin typeface="Calibri"/>
                <a:cs typeface="Times New Roman"/>
              </a:rPr>
              <a:t>Rozbor pylu v rašeliništích</a:t>
            </a:r>
          </a:p>
        </p:txBody>
      </p:sp>
    </p:spTree>
    <p:extLst>
      <p:ext uri="{BB962C8B-B14F-4D97-AF65-F5344CB8AC3E}">
        <p14:creationId xmlns:p14="http://schemas.microsoft.com/office/powerpoint/2010/main" val="1121802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Tereza\Desktop\máma\788px-Misc_poll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1949"/>
            <a:ext cx="7560840" cy="5756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402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Tereza\Desktop\máma\1071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8036" y="81609"/>
            <a:ext cx="3096344" cy="6486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536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Železná doba</a:t>
            </a:r>
            <a:br>
              <a:rPr lang="cs-CZ" dirty="0" smtClean="0"/>
            </a:br>
            <a:r>
              <a:rPr lang="cs-CZ" sz="2000" dirty="0" smtClean="0"/>
              <a:t>do přelomu letopočtu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k</a:t>
            </a:r>
            <a:r>
              <a:rPr lang="cs-CZ" dirty="0" smtClean="0"/>
              <a:t>osa – </a:t>
            </a:r>
            <a:r>
              <a:rPr lang="cs-CZ" dirty="0" smtClean="0">
                <a:solidFill>
                  <a:srgbClr val="FF0000"/>
                </a:solidFill>
              </a:rPr>
              <a:t>co to znamená?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dirty="0"/>
              <a:t>l</a:t>
            </a:r>
            <a:r>
              <a:rPr lang="cs-CZ" dirty="0" smtClean="0"/>
              <a:t>ouka – nový ekosystém, pěstování sena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latin typeface="Calibri"/>
                <a:ea typeface="Calibri"/>
                <a:cs typeface="Times New Roman"/>
              </a:rPr>
              <a:t>ovlivnění hospodářstvím římské říše</a:t>
            </a:r>
          </a:p>
          <a:p>
            <a:r>
              <a:rPr lang="cs-CZ" dirty="0" smtClean="0">
                <a:latin typeface="Calibri"/>
                <a:ea typeface="Calibri"/>
                <a:cs typeface="Times New Roman"/>
              </a:rPr>
              <a:t>vojenské tábory ,   města          nesoběstačné</a:t>
            </a:r>
          </a:p>
          <a:p>
            <a:r>
              <a:rPr lang="cs-CZ" dirty="0" smtClean="0">
                <a:latin typeface="Calibri"/>
                <a:ea typeface="Calibri"/>
                <a:cs typeface="Times New Roman"/>
              </a:rPr>
              <a:t>organizované zemědělské velkostatky. </a:t>
            </a:r>
          </a:p>
          <a:p>
            <a:r>
              <a:rPr lang="cs-CZ" dirty="0">
                <a:latin typeface="Calibri"/>
                <a:ea typeface="Calibri"/>
                <a:cs typeface="Times New Roman"/>
              </a:rPr>
              <a:t>d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oprava zboží </a:t>
            </a:r>
          </a:p>
          <a:p>
            <a:r>
              <a:rPr lang="cs-CZ" dirty="0">
                <a:latin typeface="Calibri"/>
                <a:ea typeface="Calibri"/>
                <a:cs typeface="Times New Roman"/>
              </a:rPr>
              <a:t>n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ové plodiny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728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alibri"/>
                <a:ea typeface="Calibri"/>
                <a:cs typeface="Times New Roman"/>
              </a:rPr>
              <a:t>5. a část 6. století našeho letopočtu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Calibri"/>
                <a:ea typeface="Calibri"/>
                <a:cs typeface="Times New Roman"/>
              </a:rPr>
              <a:t>z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měna klimatu</a:t>
            </a:r>
          </a:p>
          <a:p>
            <a:r>
              <a:rPr lang="cs-CZ" dirty="0" smtClean="0">
                <a:latin typeface="Calibri"/>
                <a:ea typeface="Calibri"/>
                <a:cs typeface="Times New Roman"/>
              </a:rPr>
              <a:t>zhroucení římské říše</a:t>
            </a:r>
          </a:p>
          <a:p>
            <a:r>
              <a:rPr lang="cs-CZ" dirty="0" smtClean="0">
                <a:latin typeface="Calibri"/>
                <a:ea typeface="Calibri"/>
                <a:cs typeface="Times New Roman"/>
              </a:rPr>
              <a:t>období stěhování národů </a:t>
            </a:r>
          </a:p>
          <a:p>
            <a:r>
              <a:rPr lang="cs-CZ" dirty="0" smtClean="0">
                <a:latin typeface="Calibri"/>
                <a:ea typeface="Calibri"/>
                <a:cs typeface="Times New Roman"/>
              </a:rPr>
              <a:t>poklesla hustota osídlení </a:t>
            </a:r>
          </a:p>
          <a:p>
            <a:r>
              <a:rPr lang="cs-CZ" dirty="0" smtClean="0">
                <a:latin typeface="Calibri"/>
                <a:ea typeface="Calibri"/>
                <a:cs typeface="Times New Roman"/>
              </a:rPr>
              <a:t>návrat lesa </a:t>
            </a:r>
          </a:p>
          <a:p>
            <a:endParaRPr lang="cs-CZ" dirty="0">
              <a:latin typeface="Calibri"/>
              <a:cs typeface="Times New Roman"/>
            </a:endParaRPr>
          </a:p>
          <a:p>
            <a:endParaRPr lang="cs-CZ" dirty="0" smtClean="0">
              <a:latin typeface="Calibri"/>
              <a:cs typeface="Times New Roman"/>
            </a:endParaRPr>
          </a:p>
          <a:p>
            <a:r>
              <a:rPr lang="cs-CZ" dirty="0" smtClean="0">
                <a:latin typeface="Calibri"/>
                <a:cs typeface="Times New Roman"/>
              </a:rPr>
              <a:t>Příchod Slovanů, doba hradištní (Staré Město u Uherského Hradiště, Valy u Mikulčic Levý Hradec 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77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DARTMOUTH ELECTRON MICROSCOPE FACILITY. </a:t>
            </a:r>
            <a:r>
              <a:rPr lang="cs-CZ" sz="2000" i="1" dirty="0"/>
              <a:t>www.wikipedia.cz</a:t>
            </a:r>
            <a:r>
              <a:rPr lang="cs-CZ" sz="2000" dirty="0"/>
              <a:t> [online]. [cit. 24.11.2013]. Dostupný na WWW: http://cs.wikipedia.org/wiki/Soubor:Misc_pollen.jpg</a:t>
            </a:r>
            <a:endParaRPr lang="pl-PL" sz="2000" dirty="0" smtClean="0"/>
          </a:p>
          <a:p>
            <a:r>
              <a:rPr lang="pl-PL" sz="2000" dirty="0" smtClean="0"/>
              <a:t>POKORNÝ</a:t>
            </a:r>
            <a:r>
              <a:rPr lang="pl-PL" sz="2000" dirty="0"/>
              <a:t>; SÁDLO. </a:t>
            </a:r>
            <a:r>
              <a:rPr lang="pl-PL" sz="2000" i="1" dirty="0"/>
              <a:t>http://www.vesmir.cz/</a:t>
            </a:r>
            <a:r>
              <a:rPr lang="pl-PL" sz="2000" dirty="0"/>
              <a:t> [online]. [cit. 24.11.2013]. Dostupný na WWW: </a:t>
            </a:r>
            <a:r>
              <a:rPr lang="pl-PL" sz="2000" dirty="0">
                <a:hlinkClick r:id="rId2"/>
              </a:rPr>
              <a:t>http://</a:t>
            </a:r>
            <a:r>
              <a:rPr lang="pl-PL" sz="2000" dirty="0" smtClean="0">
                <a:hlinkClick r:id="rId2"/>
              </a:rPr>
              <a:t>www.vesmir.cz/clanek/baruncino-znovunabyte-panenstvi</a:t>
            </a:r>
            <a:endParaRPr lang="pl-PL" sz="2000" dirty="0" smtClean="0"/>
          </a:p>
          <a:p>
            <a:r>
              <a:rPr lang="cs-CZ" sz="2000" dirty="0">
                <a:hlinkClick r:id="rId3"/>
              </a:rPr>
              <a:t>http://www.biologickaolympiada.cz/files/pripravne_texty/PT2002.pdf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8441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</TotalTime>
  <Words>224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Prezentace aplikace PowerPoint</vt:lpstr>
      <vt:lpstr>člověk a krajina</vt:lpstr>
      <vt:lpstr>Doba bronzová 2000 - 750 př. n. l.</vt:lpstr>
      <vt:lpstr>Prezentace aplikace PowerPoint</vt:lpstr>
      <vt:lpstr>Prezentace aplikace PowerPoint</vt:lpstr>
      <vt:lpstr>Železná doba do přelomu letopočtu</vt:lpstr>
      <vt:lpstr>5. a část 6. století našeho letopočtu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Doba bronzová 2000 - 750 př. n. l.</dc:title>
  <dc:creator>User</dc:creator>
  <cp:lastModifiedBy>User</cp:lastModifiedBy>
  <cp:revision>9</cp:revision>
  <dcterms:created xsi:type="dcterms:W3CDTF">2013-11-19T15:13:11Z</dcterms:created>
  <dcterms:modified xsi:type="dcterms:W3CDTF">2013-11-26T13:16:00Z</dcterms:modified>
</cp:coreProperties>
</file>