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67" r:id="rId3"/>
    <p:sldId id="265" r:id="rId4"/>
    <p:sldId id="263" r:id="rId5"/>
    <p:sldId id="260" r:id="rId6"/>
    <p:sldId id="264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logickaolympiada.cz/files/pripravne_texty/PT2002.pdf" TargetMode="External"/><Relationship Id="rId2" Type="http://schemas.openxmlformats.org/officeDocument/2006/relationships/hyperlink" Target="http://www.slavnevily.cz/stavby/stavby-ceskych-budejovic/stredoveke-opevneni-mest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063" y="2438368"/>
            <a:ext cx="7489825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2800" dirty="0" smtClean="0">
                <a:solidFill>
                  <a:srgbClr val="575F6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Člověk a krajina – </a:t>
            </a:r>
            <a:r>
              <a:rPr lang="cs-CZ" sz="2800" dirty="0" smtClean="0">
                <a:solidFill>
                  <a:srgbClr val="575F6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středověk</a:t>
            </a:r>
            <a:endParaRPr lang="cs-CZ" sz="2800" dirty="0"/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>
                <a:solidFill>
                  <a:prstClr val="black"/>
                </a:solidFill>
              </a:rPr>
              <a:t>Autor RNDr. Markéta Drábková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>
                <a:solidFill>
                  <a:prstClr val="black"/>
                </a:solidFill>
              </a:rPr>
              <a:t>Datum</a:t>
            </a:r>
            <a:r>
              <a:rPr lang="cs-CZ" dirty="0" smtClean="0">
                <a:solidFill>
                  <a:prstClr val="black"/>
                </a:solidFill>
              </a:rPr>
              <a:t>: 15. </a:t>
            </a:r>
            <a:r>
              <a:rPr lang="cs-CZ" dirty="0">
                <a:solidFill>
                  <a:prstClr val="black"/>
                </a:solidFill>
              </a:rPr>
              <a:t>9</a:t>
            </a:r>
            <a:r>
              <a:rPr lang="cs-CZ" dirty="0" smtClean="0">
                <a:solidFill>
                  <a:prstClr val="black"/>
                </a:solidFill>
              </a:rPr>
              <a:t>. 2013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>
                <a:solidFill>
                  <a:prstClr val="black"/>
                </a:solidFill>
              </a:rPr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174626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5765230"/>
              </p:ext>
            </p:extLst>
          </p:nvPr>
        </p:nvGraphicFramePr>
        <p:xfrm>
          <a:off x="827584" y="476672"/>
          <a:ext cx="6696744" cy="4324261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CZ.1.07/1.5.00/34.0702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VY_32_INOVACE_BIO.kvinta.47_člověk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krajina_středověk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Název</a:t>
                      </a:r>
                      <a:endParaRPr lang="cs-CZ" sz="1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Člověk</a:t>
                      </a:r>
                      <a:r>
                        <a:rPr lang="cs-CZ" sz="1100" kern="12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 a krajina – přelom letopočtu</a:t>
                      </a:r>
                      <a:endParaRPr lang="cs-CZ" sz="1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dle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studijního textu pro biologickou olympiádu 2002/2003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0078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středověk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člověk a krajina</a:t>
            </a:r>
          </a:p>
        </p:txBody>
      </p:sp>
    </p:spTree>
    <p:extLst>
      <p:ext uri="{BB962C8B-B14F-4D97-AF65-F5344CB8AC3E}">
        <p14:creationId xmlns:p14="http://schemas.microsoft.com/office/powerpoint/2010/main" val="132102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Tereza\Desktop\máma\SLÁMA, J. httpff.ujep.cz [online]. [cit. 24.11.2013]. Dostupný na WWW httpff.ujep.czvelimskycs_1_105CS05cs007.jp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0" y="476672"/>
            <a:ext cx="8215475" cy="5926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7095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503920" cy="4572000"/>
          </a:xfrm>
        </p:spPr>
        <p:txBody>
          <a:bodyPr>
            <a:normAutofit fontScale="92500" lnSpcReduction="2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dy je středověk?</a:t>
            </a:r>
          </a:p>
          <a:p>
            <a:r>
              <a:rPr lang="cs-CZ" dirty="0"/>
              <a:t>l</a:t>
            </a:r>
            <a:r>
              <a:rPr lang="cs-CZ" dirty="0" smtClean="0"/>
              <a:t>epší klima  </a:t>
            </a:r>
          </a:p>
          <a:p>
            <a:r>
              <a:rPr lang="cs-CZ" dirty="0" smtClean="0"/>
              <a:t>výkonné zemědělství </a:t>
            </a:r>
            <a:r>
              <a:rPr lang="cs-CZ" sz="1600" dirty="0" smtClean="0"/>
              <a:t>trojpolní </a:t>
            </a:r>
            <a:r>
              <a:rPr lang="cs-CZ" sz="1600" dirty="0"/>
              <a:t>systém( </a:t>
            </a:r>
            <a:r>
              <a:rPr lang="cs-CZ" sz="1600" dirty="0" err="1"/>
              <a:t>ozim,jař,úhor</a:t>
            </a:r>
            <a:r>
              <a:rPr lang="cs-CZ" sz="1600" dirty="0"/>
              <a:t>), pluh </a:t>
            </a:r>
            <a:r>
              <a:rPr lang="cs-CZ" sz="1600" dirty="0" smtClean="0"/>
              <a:t> - obtížné obracení– </a:t>
            </a:r>
            <a:r>
              <a:rPr lang="cs-CZ" sz="1600" dirty="0"/>
              <a:t>dlouhá úzká pole – </a:t>
            </a:r>
            <a:r>
              <a:rPr lang="cs-CZ" sz="1600" dirty="0" err="1" smtClean="0"/>
              <a:t>plužiny</a:t>
            </a:r>
            <a:r>
              <a:rPr lang="cs-CZ" sz="1600" dirty="0" smtClean="0"/>
              <a:t>   </a:t>
            </a:r>
            <a:endParaRPr lang="cs-CZ" sz="1600" dirty="0"/>
          </a:p>
          <a:p>
            <a:r>
              <a:rPr lang="cs-CZ" dirty="0" smtClean="0"/>
              <a:t> uživí </a:t>
            </a:r>
            <a:r>
              <a:rPr lang="cs-CZ" dirty="0"/>
              <a:t>,,  nezemědělce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 zakládání </a:t>
            </a:r>
            <a:r>
              <a:rPr lang="cs-CZ" dirty="0"/>
              <a:t>měst </a:t>
            </a:r>
            <a:r>
              <a:rPr lang="cs-CZ" dirty="0" smtClean="0"/>
              <a:t> a obcí ( </a:t>
            </a:r>
            <a:r>
              <a:rPr lang="cs-CZ" dirty="0"/>
              <a:t>obchod, řemesla</a:t>
            </a:r>
            <a:r>
              <a:rPr lang="cs-CZ" dirty="0" smtClean="0"/>
              <a:t>)</a:t>
            </a:r>
          </a:p>
          <a:p>
            <a:r>
              <a:rPr lang="cs-CZ" sz="2800" dirty="0" smtClean="0"/>
              <a:t> </a:t>
            </a:r>
            <a:r>
              <a:rPr lang="cs-CZ" sz="1600" dirty="0"/>
              <a:t>organizované osidlování (král, </a:t>
            </a:r>
            <a:r>
              <a:rPr lang="cs-CZ" sz="1600" dirty="0" smtClean="0"/>
              <a:t>šlechta), </a:t>
            </a:r>
            <a:r>
              <a:rPr lang="cs-CZ" sz="1600" dirty="0"/>
              <a:t>lokátoři, typický půdorys </a:t>
            </a:r>
            <a:endParaRPr lang="cs-CZ" sz="1600" dirty="0" smtClean="0"/>
          </a:p>
          <a:p>
            <a:r>
              <a:rPr lang="cs-CZ" sz="2200" dirty="0" smtClean="0">
                <a:solidFill>
                  <a:srgbClr val="FF0000"/>
                </a:solidFill>
              </a:rPr>
              <a:t>Která obec ve vašem okolí byla v této době založena ?</a:t>
            </a:r>
            <a:endParaRPr lang="cs-CZ" sz="2200" dirty="0">
              <a:solidFill>
                <a:srgbClr val="FF0000"/>
              </a:solidFill>
            </a:endParaRPr>
          </a:p>
          <a:p>
            <a:endParaRPr lang="cs-CZ" sz="2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Středověká kolonizace 12.,13.stol-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1700" dirty="0" smtClean="0"/>
              <a:t>vnitřní – domácí obyvatelstvo , </a:t>
            </a:r>
          </a:p>
          <a:p>
            <a:pPr marL="0" indent="0">
              <a:buNone/>
            </a:pPr>
            <a:r>
              <a:rPr lang="cs-CZ" sz="1700" dirty="0" smtClean="0"/>
              <a:t> vnější  - z ciziny – Německo, </a:t>
            </a:r>
            <a:r>
              <a:rPr lang="cs-CZ" sz="1700" dirty="0" err="1" smtClean="0"/>
              <a:t>Vlašsko</a:t>
            </a:r>
            <a:r>
              <a:rPr lang="cs-CZ" sz="1700" dirty="0" smtClean="0"/>
              <a:t>  </a:t>
            </a:r>
            <a:r>
              <a:rPr lang="cs-CZ" sz="1200" dirty="0" smtClean="0"/>
              <a:t>( Sudety – dalekosáhlé historické důsledky) </a:t>
            </a:r>
          </a:p>
          <a:p>
            <a:pPr marL="0" indent="0">
              <a:buNone/>
            </a:pPr>
            <a:r>
              <a:rPr lang="cs-CZ" sz="1700" dirty="0" smtClean="0"/>
              <a:t> velké odlesnění i v horských polohách           eroze, povodně            </a:t>
            </a:r>
            <a:r>
              <a:rPr lang="cs-CZ" sz="1700" i="1" dirty="0" smtClean="0"/>
              <a:t>lužní lesy  </a:t>
            </a:r>
            <a:r>
              <a:rPr lang="cs-CZ" sz="1700" dirty="0" smtClean="0"/>
              <a:t>v nivách řek</a:t>
            </a:r>
          </a:p>
          <a:p>
            <a:pPr marL="0" indent="0">
              <a:buNone/>
            </a:pPr>
            <a:endParaRPr lang="cs-CZ" sz="20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267744" y="2204864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203848" y="278092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563888" y="306896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687958" y="558924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672134" y="5626766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9779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Tereza\Desktop\máma\aPlán-rekonstruk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573" y="332656"/>
            <a:ext cx="5715000" cy="591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8868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Zpětně </a:t>
            </a:r>
            <a:r>
              <a:rPr lang="cs-CZ" sz="4000" dirty="0" smtClean="0"/>
              <a:t>pozitivní</a:t>
            </a:r>
            <a:r>
              <a:rPr lang="cs-CZ" dirty="0" smtClean="0"/>
              <a:t>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Intenzifikace luk</a:t>
            </a:r>
          </a:p>
          <a:p>
            <a:endParaRPr lang="cs-CZ" dirty="0"/>
          </a:p>
          <a:p>
            <a:r>
              <a:rPr lang="cs-CZ" dirty="0" smtClean="0"/>
              <a:t>Louky       seno       více dobytka       více hnoje       hnojení polí i luk        invaze ovsíku vyvýšeného     více sena      více dobytka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Zpětně </a:t>
            </a:r>
            <a:r>
              <a:rPr lang="cs-CZ" sz="3600" dirty="0" smtClean="0"/>
              <a:t>negativní</a:t>
            </a:r>
            <a:r>
              <a:rPr lang="cs-CZ" dirty="0" smtClean="0"/>
              <a:t> vazby obvykle udržují rovnováhu  ( predace )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763688" y="2708920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059832" y="270892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521424" y="270892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7593868" y="270892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419872" y="306896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7824767" y="3027107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123728" y="342900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5583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SLÁMA, J. httpff.ujep.cz [online]. [cit. 24.11.2013]. Dostupný na WWW </a:t>
            </a:r>
            <a:r>
              <a:rPr lang="cs-CZ" dirty="0" smtClean="0"/>
              <a:t>httpff.ujep.czvelimskycs_1_105CS05cs007.jpg</a:t>
            </a:r>
          </a:p>
          <a:p>
            <a:r>
              <a:rPr lang="pl-PL" dirty="0"/>
              <a:t>HTTP://WWW.SLAVNESTAVBY.CZ/. </a:t>
            </a:r>
            <a:r>
              <a:rPr lang="pl-PL" i="1" dirty="0"/>
              <a:t>http://www.slavnestavby.cz/</a:t>
            </a:r>
            <a:r>
              <a:rPr lang="pl-PL" dirty="0"/>
              <a:t> [online]. [cit. 24.11.2013].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www.slavnevily.cz/stavby/stavby-ceskych-budejovic/stredoveke-opevneni-mesta</a:t>
            </a:r>
            <a:endParaRPr lang="pl-PL" dirty="0" smtClean="0"/>
          </a:p>
          <a:p>
            <a:r>
              <a:rPr lang="cs-CZ">
                <a:hlinkClick r:id="rId3"/>
              </a:rPr>
              <a:t>http://www.biologickaolympiada.cz/files/pripravne_texty/PT2002.pdf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7959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59</TotalTime>
  <Words>253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člověk a krajina</vt:lpstr>
      <vt:lpstr>Prezentace aplikace PowerPoint</vt:lpstr>
      <vt:lpstr>středověk</vt:lpstr>
      <vt:lpstr>Prezentace aplikace PowerPoint</vt:lpstr>
      <vt:lpstr>Zpětně pozitivní vazba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bronzová 2000 - 750 př. n. l.</dc:title>
  <dc:creator>User</dc:creator>
  <cp:lastModifiedBy>User</cp:lastModifiedBy>
  <cp:revision>9</cp:revision>
  <dcterms:created xsi:type="dcterms:W3CDTF">2013-11-19T15:13:11Z</dcterms:created>
  <dcterms:modified xsi:type="dcterms:W3CDTF">2013-11-26T13:26:14Z</dcterms:modified>
</cp:coreProperties>
</file>