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F3A9C5F-AB8D-405F-8750-29ED73C135A6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4C5FE9B-83C7-4999-ACE3-AA676EDA5A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708809"/>
            <a:ext cx="6984776" cy="178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55576" y="2780928"/>
            <a:ext cx="784887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Název projektu: 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Moderní škola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Registrační číslo projektu: 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CZ.1.07/1.4.00/21.2511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Základní škola, Česká Lípa, Školní 2520, </a:t>
            </a:r>
            <a:r>
              <a:rPr lang="cs-CZ" sz="2800" dirty="0" err="1">
                <a:solidFill>
                  <a:prstClr val="black"/>
                </a:solidFill>
                <a:latin typeface="Calibri"/>
              </a:rPr>
              <a:t>p.o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.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Calibri"/>
              </a:rPr>
              <a:t>III/2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  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VY_</a:t>
            </a:r>
            <a:r>
              <a:rPr lang="cs-CZ" sz="2800" dirty="0" smtClean="0">
                <a:solidFill>
                  <a:srgbClr val="FF0000"/>
                </a:solidFill>
                <a:latin typeface="Calibri"/>
              </a:rPr>
              <a:t>32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_INOVACE_</a:t>
            </a:r>
            <a:r>
              <a:rPr lang="cs-CZ" sz="2800" dirty="0" smtClean="0">
                <a:solidFill>
                  <a:srgbClr val="FF0000"/>
                </a:solidFill>
                <a:latin typeface="Calibri"/>
              </a:rPr>
              <a:t>OVAM1/13</a:t>
            </a:r>
            <a:endParaRPr lang="cs-CZ" sz="2800" dirty="0">
              <a:solidFill>
                <a:srgbClr val="FF0000"/>
              </a:solidFill>
              <a:latin typeface="Calibri"/>
            </a:endParaRP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Druh učebního materiálu: </a:t>
            </a:r>
            <a:r>
              <a:rPr lang="cs-CZ" sz="2800" dirty="0">
                <a:solidFill>
                  <a:srgbClr val="FF0000"/>
                </a:solidFill>
                <a:latin typeface="Calibri"/>
              </a:rPr>
              <a:t>prezentace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Cílová skupina: </a:t>
            </a:r>
            <a:r>
              <a:rPr lang="cs-CZ" sz="2800" dirty="0">
                <a:solidFill>
                  <a:srgbClr val="FF0000"/>
                </a:solidFill>
                <a:latin typeface="Calibri"/>
              </a:rPr>
              <a:t>žáci 2. stupně základní školy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Typická věková skupina: </a:t>
            </a:r>
            <a:r>
              <a:rPr lang="cs-CZ" sz="2800" dirty="0">
                <a:solidFill>
                  <a:srgbClr val="FF0000"/>
                </a:solidFill>
                <a:latin typeface="Calibri"/>
              </a:rPr>
              <a:t>14 až 15 let</a:t>
            </a:r>
          </a:p>
        </p:txBody>
      </p:sp>
    </p:spTree>
    <p:extLst>
      <p:ext uri="{BB962C8B-B14F-4D97-AF65-F5344CB8AC3E}">
        <p14:creationId xmlns:p14="http://schemas.microsoft.com/office/powerpoint/2010/main" val="397139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352928" cy="1882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2671" y="2359523"/>
            <a:ext cx="835780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Předmět: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občanská výchova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Ročník: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8.-9.</a:t>
            </a: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Anotace: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Tento učební materiál </a:t>
            </a:r>
            <a:r>
              <a:rPr lang="cs-CZ" sz="2400" kern="0" noProof="0" dirty="0" smtClean="0">
                <a:solidFill>
                  <a:srgbClr val="FF0000"/>
                </a:solidFill>
                <a:latin typeface="Calibri"/>
              </a:rPr>
              <a:t>seznamuje žáky se základními pojmy v oboru PRÁVA v tématu právní vztahy.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 Zároveň obsahuje  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otázky a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úkoly k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procvičení.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Klíčová slova: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právní,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 vztah, norma, skutečnost, jednání, účastník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Speciální vzdělávací potřeby: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PC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Datum: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25.11.2011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Autor: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</a:rPr>
              <a:t>Mgr. Alena Mertlíková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06718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440159"/>
          </a:xfrm>
        </p:spPr>
        <p:txBody>
          <a:bodyPr/>
          <a:lstStyle/>
          <a:p>
            <a:pPr algn="l"/>
            <a:r>
              <a:rPr lang="cs-CZ" dirty="0" smtClean="0"/>
              <a:t>Právo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348880"/>
            <a:ext cx="3816424" cy="3289920"/>
          </a:xfrm>
        </p:spPr>
        <p:txBody>
          <a:bodyPr/>
          <a:lstStyle/>
          <a:p>
            <a:pPr algn="l"/>
            <a:r>
              <a:rPr lang="cs-CZ" sz="4800" dirty="0" smtClean="0"/>
              <a:t>Právní vztahy</a:t>
            </a:r>
          </a:p>
          <a:p>
            <a:pPr algn="l"/>
            <a:endParaRPr lang="cs-CZ" dirty="0"/>
          </a:p>
        </p:txBody>
      </p:sp>
      <p:pic>
        <p:nvPicPr>
          <p:cNvPr id="1026" name="Picture 2" descr="C:\Users\SEVER\AppData\Local\Microsoft\Windows\Temporary Internet Files\Content.IE5\N2J6505L\MC9001564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61048"/>
            <a:ext cx="302433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675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i="1" dirty="0" smtClean="0"/>
              <a:t>Právní vztahy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Vzájemné vztahy mezi lidmi jsou vztahy společenské. Jestliže jsou upraveny právní normou, hovoříme o právních vztazích.</a:t>
            </a:r>
          </a:p>
          <a:p>
            <a:r>
              <a:rPr lang="cs-CZ" dirty="0" smtClean="0"/>
              <a:t>PRÁVNÍ VZTAHY jsou společenské vztahy upravené právními normami.</a:t>
            </a:r>
          </a:p>
          <a:p>
            <a:r>
              <a:rPr lang="cs-CZ" dirty="0"/>
              <a:t>p</a:t>
            </a:r>
            <a:r>
              <a:rPr lang="cs-CZ" dirty="0" smtClean="0"/>
              <a:t>ř</a:t>
            </a:r>
            <a:r>
              <a:rPr lang="cs-CZ" dirty="0" smtClean="0"/>
              <a:t>. </a:t>
            </a:r>
            <a:r>
              <a:rPr lang="cs-CZ" dirty="0" smtClean="0"/>
              <a:t>právního </a:t>
            </a:r>
            <a:r>
              <a:rPr lang="cs-CZ" dirty="0" smtClean="0"/>
              <a:t>vztahu: nákup v obchodě,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jízda tramvají,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pojištění při cestě do zahraničí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7116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i="1" dirty="0" smtClean="0"/>
              <a:t>Právní vztahy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Aby mohl právní vztah vzniknout, musí existovat PRÁVNÍ </a:t>
            </a:r>
            <a:r>
              <a:rPr lang="cs-CZ" dirty="0" smtClean="0"/>
              <a:t>NORMA a </a:t>
            </a:r>
            <a:r>
              <a:rPr lang="cs-CZ" dirty="0" smtClean="0"/>
              <a:t>PRÁVNÍ SKUTEČNOST.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u="sng" dirty="0" smtClean="0"/>
              <a:t>Právní </a:t>
            </a:r>
            <a:r>
              <a:rPr lang="cs-CZ" u="sng" dirty="0" smtClean="0"/>
              <a:t>skutečnost </a:t>
            </a:r>
            <a:r>
              <a:rPr lang="cs-CZ" dirty="0" smtClean="0"/>
              <a:t>dělíme na </a:t>
            </a:r>
            <a:r>
              <a:rPr lang="cs-CZ" u="sng" dirty="0" smtClean="0"/>
              <a:t>právní jednání</a:t>
            </a: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(př. </a:t>
            </a:r>
            <a:r>
              <a:rPr lang="cs-CZ" dirty="0" smtClean="0"/>
              <a:t>nabídka uzavření smlouvy) a </a:t>
            </a:r>
            <a:r>
              <a:rPr lang="cs-CZ" u="sng" dirty="0" smtClean="0"/>
              <a:t>právní události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(př</a:t>
            </a:r>
            <a:r>
              <a:rPr lang="cs-CZ" dirty="0" smtClean="0"/>
              <a:t>. narození dítěte, smrt </a:t>
            </a:r>
            <a:r>
              <a:rPr lang="cs-CZ" dirty="0" smtClean="0"/>
              <a:t>člověka).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632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Právní vztahy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endParaRPr lang="cs-CZ" u="sng" dirty="0" smtClean="0"/>
          </a:p>
          <a:p>
            <a:r>
              <a:rPr lang="cs-CZ" u="sng" dirty="0" smtClean="0"/>
              <a:t>ÚČASTNÍKEM </a:t>
            </a:r>
            <a:r>
              <a:rPr lang="cs-CZ" u="sng" dirty="0" smtClean="0"/>
              <a:t>PRÁVNÍHO VZTAHU</a:t>
            </a:r>
            <a:r>
              <a:rPr lang="cs-CZ" dirty="0" smtClean="0"/>
              <a:t> mohou </a:t>
            </a:r>
            <a:r>
              <a:rPr lang="cs-CZ" dirty="0" smtClean="0"/>
              <a:t>být</a:t>
            </a:r>
            <a:r>
              <a:rPr lang="cs-CZ" u="sng" dirty="0" smtClean="0"/>
              <a:t>   FYZICKÉ </a:t>
            </a:r>
            <a:r>
              <a:rPr lang="cs-CZ" u="sng" dirty="0" smtClean="0"/>
              <a:t>OSOBY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smtClean="0"/>
              <a:t>lidi</a:t>
            </a:r>
            <a:r>
              <a:rPr lang="cs-CZ" dirty="0" smtClean="0"/>
              <a:t>) i </a:t>
            </a:r>
            <a:r>
              <a:rPr lang="cs-CZ" u="sng" dirty="0" smtClean="0"/>
              <a:t>PRÁVNICKÉ OSOBY </a:t>
            </a:r>
          </a:p>
          <a:p>
            <a:pPr marL="0" indent="0">
              <a:buNone/>
            </a:pPr>
            <a:r>
              <a:rPr lang="cs-CZ" dirty="0" smtClean="0"/>
              <a:t>   (tj. organizace, orgány politické strany, církevní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náboženské společnosti, sdružení...obce)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ZPŮSOBILÉ K PRÁVNÍM </a:t>
            </a:r>
            <a:r>
              <a:rPr lang="cs-CZ" u="sng" dirty="0" smtClean="0"/>
              <a:t>ÚKONŮM.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575001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Právní vztahy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OTÁZKY A ÚKOLY K PROCVIČOVÁNÍ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jsou právní vztahy?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 příklady právních vztahů.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musí existovat, aby vznikl právní vztah?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jsou právnické osoby?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 OBEC fyzická, nebo právnická osoba?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 PANÍ NOVÁKOVÁ fyzická, nebo právnická osoba?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 církevní společnost fyzická, nebo právnická osoba?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6838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Autor</a:t>
            </a:r>
            <a:br>
              <a:rPr lang="cs-CZ" dirty="0" smtClean="0"/>
            </a:br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Autorem tohoto materiálu a všech jeho částí, není-li uvedeno jinak</a:t>
            </a:r>
            <a:r>
              <a:rPr lang="cs-CZ" dirty="0" smtClean="0"/>
              <a:t>, </a:t>
            </a:r>
            <a:r>
              <a:rPr lang="cs-CZ" dirty="0"/>
              <a:t>je Mgr. Alena Mertlíková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ZDROJE: OBRÁZKY  klipart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9871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90</TotalTime>
  <Words>330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Calibri</vt:lpstr>
      <vt:lpstr>Tw Cen MT</vt:lpstr>
      <vt:lpstr>Wingdings</vt:lpstr>
      <vt:lpstr>Wingdings 2</vt:lpstr>
      <vt:lpstr>Medián</vt:lpstr>
      <vt:lpstr>Prezentace aplikace PowerPoint</vt:lpstr>
      <vt:lpstr>Prezentace aplikace PowerPoint</vt:lpstr>
      <vt:lpstr>Právo</vt:lpstr>
      <vt:lpstr>Právní vztahy</vt:lpstr>
      <vt:lpstr>Právní vztahy</vt:lpstr>
      <vt:lpstr>Právní vztahy</vt:lpstr>
      <vt:lpstr>Právní vztahy</vt:lpstr>
      <vt:lpstr>Autor Zdroj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</dc:title>
  <dc:creator>SEVER</dc:creator>
  <cp:lastModifiedBy>SEVER</cp:lastModifiedBy>
  <cp:revision>14</cp:revision>
  <dcterms:created xsi:type="dcterms:W3CDTF">2012-08-15T13:09:44Z</dcterms:created>
  <dcterms:modified xsi:type="dcterms:W3CDTF">2013-11-26T18:21:52Z</dcterms:modified>
</cp:coreProperties>
</file>