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61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41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7218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439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524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2430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8374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3002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3382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3565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9818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40783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9737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AB9E1-F31C-4C7B-9CDB-770AFF558A5D}" type="datetimeFigureOut">
              <a:rPr lang="cs-CZ" smtClean="0"/>
              <a:pPr/>
              <a:t>20.3.2012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B252E-0EA0-4F74-B78E-AEA9D2818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0062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hytrasova.blogspot.com/2010/03/krizovka-zelenyna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r>
              <a:rPr lang="cs-CZ" sz="3200" b="1" smtClean="0">
                <a:latin typeface="+mn-lt"/>
              </a:rPr>
              <a:t/>
            </a:r>
            <a:br>
              <a:rPr lang="cs-CZ" sz="3200" b="1" smtClean="0">
                <a:latin typeface="+mn-lt"/>
              </a:rPr>
            </a:br>
            <a:r>
              <a:rPr lang="cs-CZ" sz="3200" b="1" smtClean="0">
                <a:latin typeface="+mn-lt"/>
              </a:rPr>
              <a:t>VY_32_INOVACE 2_85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123728" y="1196752"/>
            <a:ext cx="47522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ZEMĚ II.</a:t>
            </a: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JARO V ZAHRADĚ - 6. -7. r. </a:t>
            </a:r>
            <a:r>
              <a:rPr lang="cs-CZ" smtClean="0">
                <a:latin typeface="+mn-lt"/>
              </a:rPr>
              <a:t>ČESKÝ JAZYK- SLOH</a:t>
            </a:r>
            <a:endParaRPr lang="cs-CZ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34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NÁZEV DIGITÁLNÍHO UČEBNÍHO MATERIÁLU: ZEMĚ II. JARO V ZAHRADĚ - 6. -7. r. ČESKÝ JAZYK- SLOH</a:t>
            </a:r>
          </a:p>
          <a:p>
            <a:pPr>
              <a:buNone/>
            </a:pPr>
            <a:r>
              <a:rPr lang="cs-CZ" sz="1600" dirty="0" smtClean="0"/>
              <a:t> </a:t>
            </a:r>
          </a:p>
          <a:p>
            <a:pPr>
              <a:buNone/>
            </a:pPr>
            <a:r>
              <a:rPr lang="cs-CZ" sz="1600" dirty="0" smtClean="0"/>
              <a:t>AUTOR: Mgr. Jarmila Luštická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STRUČNÁ ANOTACE (OBSAH, DATUM PILOTÁŽE): 1. 4. 2011 Žáci podtrhávají slovesa, která se hodí do textu. Na základě  zkušeností popisují své pracovní aktivity  při přípravě záhonů k setí nebo sázení zeleniny. / Práce na školním pozemku. / 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VZDĚLÁVACÍ PŘEDMĚT (VE KTERÉM BYL MATERIÁL ODUČEN): Český jazyk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KLÍČOVÉ KOMPETENCE: Klíčové kompetence k učení, kompetence k řešení problému, kompetence komunikativní, kompetence pracovní.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MEZIPŘEDMĚTOVÉ VZTAHY: Přírodopis, občanská výchova, pracovní činnosti, výchova ke zdraví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OČEKÁVANÝ VÝSTUP:  Rozlišování jazykových prostředků spisovných a nespisovných, souvislý jazykový projev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TYPICKÁ VĚKOVÁ SKUPINA: 6 . - 7. ročník, ZŠ praktická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16633"/>
            <a:ext cx="7772400" cy="1224136"/>
          </a:xfrm>
        </p:spPr>
        <p:txBody>
          <a:bodyPr>
            <a:normAutofit fontScale="90000"/>
          </a:bodyPr>
          <a:lstStyle/>
          <a:p>
            <a:r>
              <a:rPr lang="cs-CZ" sz="5300" dirty="0" smtClean="0"/>
              <a:t>Jaro v zahradě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640960" cy="5616624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Podtrhni vhodná slovesa:</a:t>
            </a:r>
          </a:p>
          <a:p>
            <a:pPr algn="l"/>
            <a:endParaRPr lang="cs-CZ" dirty="0">
              <a:solidFill>
                <a:schemeClr val="tx1"/>
              </a:solidFill>
            </a:endParaRP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Tatínek (shrabuje, ryje, okopává) záhony.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Maminka (přebírá, hází, sbírá) kameny do koše.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Hana (uhrabuje, zalévá, obdělává) půdu hráběmi.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Petr (hází, sype, vysévá) na záhony hrách a mrkev.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Na zahradě (zrají, kvetou, klíčí) ovocné stromy.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Ze stromu (štěbetá, křičí, zpívá) kos.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Nad květinou (leží, bzučí, skáče) čmelák. </a:t>
            </a:r>
          </a:p>
          <a:p>
            <a:pPr algn="l"/>
            <a:endParaRPr lang="cs-CZ" dirty="0">
              <a:solidFill>
                <a:schemeClr val="tx1"/>
              </a:solidFill>
            </a:endParaRP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9933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04402" y="20616"/>
            <a:ext cx="7772400" cy="1470025"/>
          </a:xfrm>
        </p:spPr>
        <p:txBody>
          <a:bodyPr/>
          <a:lstStyle/>
          <a:p>
            <a:r>
              <a:rPr lang="cs-CZ" dirty="0" smtClean="0"/>
              <a:t>Křížovka-zelenina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1704" y="1412776"/>
            <a:ext cx="701779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9711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 a 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1000" i="1" dirty="0"/>
              <a:t>Křížovka zelenina</a:t>
            </a:r>
            <a:r>
              <a:rPr lang="cs-CZ" sz="1000" dirty="0"/>
              <a:t> [online]. 30.1.2010 [cit. 2011-04-16]. Chytrá sova. Dostupné z WWW: </a:t>
            </a:r>
            <a:r>
              <a:rPr lang="cs-CZ" sz="1000" dirty="0" smtClean="0">
                <a:hlinkClick r:id="rId2"/>
              </a:rPr>
              <a:t>http</a:t>
            </a:r>
            <a:r>
              <a:rPr lang="cs-CZ" sz="1000" dirty="0">
                <a:hlinkClick r:id="rId2"/>
              </a:rPr>
              <a:t>://</a:t>
            </a:r>
            <a:r>
              <a:rPr lang="cs-CZ" sz="1000" dirty="0" smtClean="0">
                <a:hlinkClick r:id="rId2"/>
              </a:rPr>
              <a:t>chytrasova.blogspot.com/2010/03/krizovka-zelenyna.html</a:t>
            </a: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059832" y="6165304"/>
            <a:ext cx="2895600" cy="365125"/>
          </a:xfrm>
        </p:spPr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1697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166</Words>
  <Application>Microsoft Office PowerPoint</Application>
  <PresentationFormat>Předvádění na obrazovce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Základní škola, Hořice, Husova 11 VY_32_INOVACE 2_85 </vt:lpstr>
      <vt:lpstr>Snímek 2</vt:lpstr>
      <vt:lpstr>Jaro v zahradě </vt:lpstr>
      <vt:lpstr>Křížovka-zelenina</vt:lpstr>
      <vt:lpstr>Odkazy a citace</vt:lpstr>
    </vt:vector>
  </TitlesOfParts>
  <Company>yyy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škola, Hořice, Husova 11 VY_32_sada 1_01 </dc:title>
  <dc:creator>xxx</dc:creator>
  <cp:lastModifiedBy>Dum</cp:lastModifiedBy>
  <cp:revision>14</cp:revision>
  <dcterms:created xsi:type="dcterms:W3CDTF">2011-04-14T15:51:44Z</dcterms:created>
  <dcterms:modified xsi:type="dcterms:W3CDTF">2012-03-20T08:18:35Z</dcterms:modified>
</cp:coreProperties>
</file>