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3" r:id="rId3"/>
    <p:sldId id="256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833" autoAdjust="0"/>
  </p:normalViewPr>
  <p:slideViewPr>
    <p:cSldViewPr>
      <p:cViewPr varScale="1">
        <p:scale>
          <a:sx n="106" d="100"/>
          <a:sy n="106" d="100"/>
        </p:scale>
        <p:origin x="-1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A3888D-8A1E-4873-A380-0BA6F8062CE5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0718A8-A7E9-454D-BDC0-28F5B915B4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004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0718A8-A7E9-454D-BDC0-28F5B915B4E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5105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E4E1-D862-4FA4-AEA9-30A002378382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1D0A5-EC01-4821-A8E5-4FAE54240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2180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E4E1-D862-4FA4-AEA9-30A002378382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1D0A5-EC01-4821-A8E5-4FAE54240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6680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E4E1-D862-4FA4-AEA9-30A002378382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1D0A5-EC01-4821-A8E5-4FAE54240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2740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E4E1-D862-4FA4-AEA9-30A002378382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1D0A5-EC01-4821-A8E5-4FAE54240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7867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E4E1-D862-4FA4-AEA9-30A002378382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1D0A5-EC01-4821-A8E5-4FAE54240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3740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E4E1-D862-4FA4-AEA9-30A002378382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1D0A5-EC01-4821-A8E5-4FAE54240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7022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E4E1-D862-4FA4-AEA9-30A002378382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1D0A5-EC01-4821-A8E5-4FAE54240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756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E4E1-D862-4FA4-AEA9-30A002378382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1D0A5-EC01-4821-A8E5-4FAE54240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831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E4E1-D862-4FA4-AEA9-30A002378382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1D0A5-EC01-4821-A8E5-4FAE54240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0835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E4E1-D862-4FA4-AEA9-30A002378382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1D0A5-EC01-4821-A8E5-4FAE54240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1286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E4E1-D862-4FA4-AEA9-30A002378382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1D0A5-EC01-4821-A8E5-4FAE54240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7562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48E4E1-D862-4FA4-AEA9-30A002378382}" type="datetimeFigureOut">
              <a:rPr lang="cs-CZ" smtClean="0"/>
              <a:pPr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1D0A5-EC01-4821-A8E5-4FAE54240A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9895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2_86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752" y="1412776"/>
            <a:ext cx="42481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Země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PRŮMĚR - 9. </a:t>
            </a:r>
            <a:r>
              <a:rPr lang="cs-CZ" smtClean="0">
                <a:latin typeface="+mn-lt"/>
              </a:rPr>
              <a:t>r.  </a:t>
            </a:r>
            <a:r>
              <a:rPr lang="cs-CZ" dirty="0" smtClean="0">
                <a:latin typeface="+mn-lt"/>
              </a:rPr>
              <a:t>MATEMATIKA</a:t>
            </a:r>
          </a:p>
        </p:txBody>
      </p:sp>
    </p:spTree>
    <p:extLst>
      <p:ext uri="{BB962C8B-B14F-4D97-AF65-F5344CB8AC3E}">
        <p14:creationId xmlns:p14="http://schemas.microsoft.com/office/powerpoint/2010/main" xmlns="" val="31026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</a:t>
            </a:r>
            <a:r>
              <a:rPr lang="cs-CZ" sz="1600" cap="all" dirty="0" smtClean="0"/>
              <a:t>Země II. PRŮMĚR - 9. r.  MATEMATIKA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5. 4. 2011 Žáci sčítají a dělí desetinná čísla. Porovnávají teploty vzduchu během dvou týdnů. Jsou vedeni k tomu, aby si vedli podobné záznamy.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Matematika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 učení, kompetence komunikativní, kompetence pracovní.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Fyzika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Sčítání a dělení desetinných čísel a porovnávání  údajů.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8.- 9. ročník, ZŠ praktická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9"/>
            <a:ext cx="7344816" cy="1368152"/>
          </a:xfrm>
        </p:spPr>
        <p:txBody>
          <a:bodyPr/>
          <a:lstStyle/>
          <a:p>
            <a:r>
              <a:rPr lang="cs-CZ" dirty="0" smtClean="0"/>
              <a:t>Slovní </a:t>
            </a:r>
            <a:r>
              <a:rPr lang="cs-CZ" dirty="0"/>
              <a:t>úloha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6632"/>
            <a:ext cx="8928992" cy="5616624"/>
          </a:xfrm>
        </p:spPr>
        <p:txBody>
          <a:bodyPr>
            <a:normAutofit fontScale="55000" lnSpcReduction="20000"/>
          </a:bodyPr>
          <a:lstStyle/>
          <a:p>
            <a:pPr algn="just"/>
            <a:endParaRPr lang="cs-CZ" dirty="0" smtClean="0"/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algn="just"/>
            <a:r>
              <a:rPr lang="cs-CZ" b="1" dirty="0" smtClean="0">
                <a:solidFill>
                  <a:schemeClr val="tx1"/>
                </a:solidFill>
              </a:rPr>
              <a:t>Děti si zapisovaly 5 dní teplotu vzduchu:                                                               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Pondělí:     21,4°C</a:t>
            </a: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Úterý:        19,4°C</a:t>
            </a:r>
            <a:endParaRPr lang="cs-CZ" sz="6700" dirty="0" smtClean="0">
              <a:solidFill>
                <a:schemeClr val="tx1"/>
              </a:solidFill>
            </a:endParaRP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Středa:      18,8°C</a:t>
            </a:r>
            <a:endParaRPr lang="cs-CZ" sz="6700" dirty="0" smtClean="0">
              <a:solidFill>
                <a:schemeClr val="tx1"/>
              </a:solidFill>
            </a:endParaRP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Čtvrtek:     20,6°C</a:t>
            </a:r>
            <a:endParaRPr lang="cs-CZ" dirty="0">
              <a:solidFill>
                <a:schemeClr val="tx1"/>
              </a:solidFill>
            </a:endParaRPr>
          </a:p>
          <a:p>
            <a:pPr algn="just"/>
            <a:r>
              <a:rPr lang="cs-CZ" dirty="0">
                <a:solidFill>
                  <a:schemeClr val="tx1"/>
                </a:solidFill>
              </a:rPr>
              <a:t>Pátek:       </a:t>
            </a:r>
            <a:r>
              <a:rPr lang="cs-CZ" dirty="0" smtClean="0">
                <a:solidFill>
                  <a:schemeClr val="tx1"/>
                </a:solidFill>
              </a:rPr>
              <a:t> 22,3°C</a:t>
            </a:r>
            <a:endParaRPr lang="cs-CZ" dirty="0">
              <a:solidFill>
                <a:schemeClr val="tx1"/>
              </a:solidFill>
            </a:endParaRPr>
          </a:p>
          <a:p>
            <a:pPr algn="just"/>
            <a:endParaRPr lang="cs-CZ" dirty="0" smtClean="0">
              <a:solidFill>
                <a:schemeClr val="tx1"/>
              </a:solidFill>
            </a:endParaRP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Jaká byla průměrná teplota  vzduchu za první  týden?</a:t>
            </a:r>
          </a:p>
          <a:p>
            <a:pPr algn="just"/>
            <a:endParaRPr lang="cs-CZ" dirty="0">
              <a:solidFill>
                <a:schemeClr val="tx1"/>
              </a:solidFill>
            </a:endParaRP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Výpočet:</a:t>
            </a:r>
          </a:p>
          <a:p>
            <a:pPr algn="just"/>
            <a:endParaRPr lang="cs-CZ" dirty="0" smtClean="0">
              <a:solidFill>
                <a:schemeClr val="tx1"/>
              </a:solidFill>
            </a:endParaRPr>
          </a:p>
          <a:p>
            <a:pPr algn="just"/>
            <a:endParaRPr lang="cs-CZ" dirty="0" smtClean="0">
              <a:solidFill>
                <a:schemeClr val="tx1"/>
              </a:solidFill>
            </a:endParaRPr>
          </a:p>
          <a:p>
            <a:pPr algn="just"/>
            <a:endParaRPr lang="cs-CZ" dirty="0" smtClean="0">
              <a:solidFill>
                <a:schemeClr val="tx1"/>
              </a:solidFill>
            </a:endParaRPr>
          </a:p>
          <a:p>
            <a:pPr algn="just"/>
            <a:r>
              <a:rPr lang="cs-CZ" dirty="0" smtClean="0">
                <a:solidFill>
                  <a:schemeClr val="tx1"/>
                </a:solidFill>
              </a:rPr>
              <a:t>Odpověď:</a:t>
            </a:r>
          </a:p>
          <a:p>
            <a:pPr algn="just"/>
            <a:endParaRPr lang="cs-CZ" dirty="0" smtClean="0"/>
          </a:p>
        </p:txBody>
      </p:sp>
      <p:pic>
        <p:nvPicPr>
          <p:cNvPr id="1026" name="Picture 2" descr="C:\Documents and Settings\Správce\Local Settings\Temporary Internet Files\Content.IE5\E7G8WE8Y\MC9004136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908720"/>
            <a:ext cx="2292036" cy="344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32914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Druhý týden se venku ochladilo a teploty klesaly: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Pondělí:    17,3 °C</a:t>
            </a:r>
          </a:p>
          <a:p>
            <a:pPr marL="0" indent="0">
              <a:buNone/>
            </a:pPr>
            <a:r>
              <a:rPr lang="cs-CZ" sz="1800" dirty="0" smtClean="0"/>
              <a:t>Úterý:       15,4 °C</a:t>
            </a:r>
          </a:p>
          <a:p>
            <a:pPr marL="0" indent="0">
              <a:buNone/>
            </a:pPr>
            <a:r>
              <a:rPr lang="cs-CZ" sz="1800" dirty="0" smtClean="0"/>
              <a:t>Středa:     16,1°C</a:t>
            </a:r>
          </a:p>
          <a:p>
            <a:pPr marL="0" indent="0">
              <a:buNone/>
            </a:pPr>
            <a:r>
              <a:rPr lang="cs-CZ" sz="1800" dirty="0" smtClean="0"/>
              <a:t>Čtvrtek:    14,6°C</a:t>
            </a:r>
          </a:p>
          <a:p>
            <a:pPr marL="0" indent="0">
              <a:buNone/>
            </a:pPr>
            <a:r>
              <a:rPr lang="cs-CZ" sz="1800" dirty="0" smtClean="0"/>
              <a:t>Pátek:       13,6°C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 algn="just">
              <a:buNone/>
            </a:pPr>
            <a:r>
              <a:rPr lang="cs-CZ" sz="1800" dirty="0"/>
              <a:t>Jaká byla průměrná teplota  vzduchu  </a:t>
            </a:r>
            <a:r>
              <a:rPr lang="cs-CZ" sz="1800" dirty="0" smtClean="0"/>
              <a:t>ve druhém týdnu?</a:t>
            </a:r>
            <a:endParaRPr lang="cs-CZ" sz="1800" dirty="0"/>
          </a:p>
          <a:p>
            <a:pPr algn="just"/>
            <a:endParaRPr lang="cs-CZ" sz="1800" dirty="0"/>
          </a:p>
          <a:p>
            <a:pPr marL="0" indent="0" algn="just">
              <a:buNone/>
            </a:pPr>
            <a:r>
              <a:rPr lang="cs-CZ" sz="1800" dirty="0"/>
              <a:t>Výpočet:</a:t>
            </a:r>
          </a:p>
          <a:p>
            <a:pPr algn="just"/>
            <a:endParaRPr lang="cs-CZ" sz="1800" dirty="0"/>
          </a:p>
          <a:p>
            <a:pPr algn="just"/>
            <a:endParaRPr lang="cs-CZ" sz="1800" dirty="0"/>
          </a:p>
          <a:p>
            <a:pPr algn="just"/>
            <a:endParaRPr lang="cs-CZ" sz="1800" dirty="0"/>
          </a:p>
          <a:p>
            <a:pPr marL="0" indent="0" algn="just">
              <a:buNone/>
            </a:pPr>
            <a:r>
              <a:rPr lang="cs-CZ" sz="1800" dirty="0"/>
              <a:t>Odpověď: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Správce\Local Settings\Temporary Internet Files\Content.IE5\E7G8WE8Y\MC900285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988840"/>
            <a:ext cx="213448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3034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sz="2800" dirty="0" smtClean="0"/>
              <a:t>O kolik stupňů byla průměrná teplota nižší v druhém týdnu než v prvním?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sz="1800" dirty="0"/>
              <a:t>Výpočet:</a:t>
            </a:r>
          </a:p>
          <a:p>
            <a:pPr algn="just"/>
            <a:endParaRPr lang="cs-CZ" sz="1800" dirty="0"/>
          </a:p>
          <a:p>
            <a:pPr algn="just"/>
            <a:endParaRPr lang="cs-CZ" sz="1800" dirty="0"/>
          </a:p>
          <a:p>
            <a:pPr algn="just"/>
            <a:endParaRPr lang="cs-CZ" sz="1800" dirty="0"/>
          </a:p>
          <a:p>
            <a:pPr marL="0" indent="0" algn="just">
              <a:buNone/>
            </a:pPr>
            <a:r>
              <a:rPr lang="cs-CZ" sz="1800" dirty="0"/>
              <a:t>Odpověď: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1309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221"/>
            <a:ext cx="7772400" cy="1470025"/>
          </a:xfrm>
        </p:spPr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484784"/>
            <a:ext cx="7848872" cy="5112568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Průměrná denní teplota v prvním týdnu byla 20,5 °C.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Průměrná denní teplota ve druhém týdnu byla 15,4°C.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Průměrná denní teplota ve druhém týdnu byla o 5,1°C nižší než v prvním týdnu.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9543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853136"/>
          </a:xfrm>
        </p:spPr>
        <p:txBody>
          <a:bodyPr/>
          <a:lstStyle/>
          <a:p>
            <a:r>
              <a:rPr lang="cs-CZ" dirty="0" smtClean="0"/>
              <a:t>Zapisuj </a:t>
            </a:r>
            <a:r>
              <a:rPr lang="cs-CZ" dirty="0" smtClean="0"/>
              <a:t>si teploty </a:t>
            </a:r>
            <a:r>
              <a:rPr lang="cs-CZ" dirty="0" smtClean="0"/>
              <a:t>v příštím </a:t>
            </a:r>
            <a:r>
              <a:rPr lang="cs-CZ" dirty="0" smtClean="0"/>
              <a:t>týdnu i sám a vypočítej průměrnou teplotu: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296251"/>
              </p:ext>
            </p:extLst>
          </p:nvPr>
        </p:nvGraphicFramePr>
        <p:xfrm>
          <a:off x="683568" y="2564904"/>
          <a:ext cx="4464496" cy="30243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3546"/>
                <a:gridCol w="2160950"/>
              </a:tblGrid>
              <a:tr h="505210">
                <a:tc>
                  <a:txBody>
                    <a:bodyPr/>
                    <a:lstStyle/>
                    <a:p>
                      <a:r>
                        <a:rPr lang="cs-CZ" dirty="0" smtClean="0"/>
                        <a:t>Den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Teplota ve</a:t>
                      </a:r>
                      <a:r>
                        <a:rPr lang="cs-CZ" baseline="0" smtClean="0"/>
                        <a:t> °C</a:t>
                      </a:r>
                      <a:endParaRPr lang="cs-CZ" dirty="0"/>
                    </a:p>
                  </a:txBody>
                  <a:tcPr/>
                </a:tc>
              </a:tr>
              <a:tr h="505210">
                <a:tc>
                  <a:txBody>
                    <a:bodyPr/>
                    <a:lstStyle/>
                    <a:p>
                      <a:r>
                        <a:rPr lang="cs-CZ" dirty="0" smtClean="0"/>
                        <a:t>Pondělí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8289">
                <a:tc>
                  <a:txBody>
                    <a:bodyPr/>
                    <a:lstStyle/>
                    <a:p>
                      <a:r>
                        <a:rPr lang="cs-CZ" dirty="0" smtClean="0"/>
                        <a:t>Úterý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210">
                <a:tc>
                  <a:txBody>
                    <a:bodyPr/>
                    <a:lstStyle/>
                    <a:p>
                      <a:r>
                        <a:rPr lang="cs-CZ" dirty="0" smtClean="0"/>
                        <a:t>Středa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210">
                <a:tc>
                  <a:txBody>
                    <a:bodyPr/>
                    <a:lstStyle/>
                    <a:p>
                      <a:r>
                        <a:rPr lang="cs-CZ" dirty="0" smtClean="0"/>
                        <a:t>Čtvrtek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210">
                <a:tc>
                  <a:txBody>
                    <a:bodyPr/>
                    <a:lstStyle/>
                    <a:p>
                      <a:r>
                        <a:rPr lang="cs-CZ" dirty="0" smtClean="0"/>
                        <a:t>Pátek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63885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dirty="0" smtClean="0"/>
              <a:t>Obrázky: office.</a:t>
            </a:r>
            <a:r>
              <a:rPr lang="cs-CZ" sz="1000" dirty="0" err="1" smtClean="0"/>
              <a:t>microsoft.com</a:t>
            </a:r>
            <a:endParaRPr lang="cs-CZ" sz="1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165304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021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203</Words>
  <Application>Microsoft Office PowerPoint</Application>
  <PresentationFormat>Předvádění na obrazovce (4:3)</PresentationFormat>
  <Paragraphs>80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Základní škola, Hořice, Husova 11 VY_32_INOVACE 2_86 </vt:lpstr>
      <vt:lpstr>Snímek 2</vt:lpstr>
      <vt:lpstr>Slovní úloha</vt:lpstr>
      <vt:lpstr>Snímek 4</vt:lpstr>
      <vt:lpstr>Snímek 5</vt:lpstr>
      <vt:lpstr>Kontrola</vt:lpstr>
      <vt:lpstr>Úkol</vt:lpstr>
      <vt:lpstr>Odkazy a citace</vt:lpstr>
    </vt:vector>
  </TitlesOfParts>
  <Company>yyy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dc:creator>xxx</dc:creator>
  <cp:lastModifiedBy>Dum</cp:lastModifiedBy>
  <cp:revision>24</cp:revision>
  <dcterms:created xsi:type="dcterms:W3CDTF">2011-04-13T16:49:45Z</dcterms:created>
  <dcterms:modified xsi:type="dcterms:W3CDTF">2012-03-20T09:01:10Z</dcterms:modified>
</cp:coreProperties>
</file>