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0" r:id="rId2"/>
    <p:sldId id="262" r:id="rId3"/>
    <p:sldId id="256" r:id="rId4"/>
    <p:sldId id="259" r:id="rId5"/>
    <p:sldId id="257" r:id="rId6"/>
    <p:sldId id="258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3A3D30-F4FC-42D6-AD8D-1CB200D11AF2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EED72-A7CA-478B-AFAC-C612DD6AC6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0037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FEED72-A7CA-478B-AFAC-C612DD6AC68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63095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F9D51-DAB6-420B-ABCF-426A2145B59D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99F3D-E3B3-404C-BC8E-91315CE306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65606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F9D51-DAB6-420B-ABCF-426A2145B59D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99F3D-E3B3-404C-BC8E-91315CE306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4578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F9D51-DAB6-420B-ABCF-426A2145B59D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99F3D-E3B3-404C-BC8E-91315CE306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20718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F9D51-DAB6-420B-ABCF-426A2145B59D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99F3D-E3B3-404C-BC8E-91315CE306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3540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F9D51-DAB6-420B-ABCF-426A2145B59D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99F3D-E3B3-404C-BC8E-91315CE306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50248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F9D51-DAB6-420B-ABCF-426A2145B59D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99F3D-E3B3-404C-BC8E-91315CE306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5300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F9D51-DAB6-420B-ABCF-426A2145B59D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99F3D-E3B3-404C-BC8E-91315CE306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5930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F9D51-DAB6-420B-ABCF-426A2145B59D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99F3D-E3B3-404C-BC8E-91315CE306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8720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F9D51-DAB6-420B-ABCF-426A2145B59D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99F3D-E3B3-404C-BC8E-91315CE306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96765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F9D51-DAB6-420B-ABCF-426A2145B59D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99F3D-E3B3-404C-BC8E-91315CE306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55801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F9D51-DAB6-420B-ABCF-426A2145B59D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99F3D-E3B3-404C-BC8E-91315CE306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931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F9D51-DAB6-420B-ABCF-426A2145B59D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99F3D-E3B3-404C-BC8E-91315CE306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20670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Den_Zem%C4%9B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r>
              <a:rPr lang="cs-CZ" sz="3200" b="1" smtClean="0">
                <a:latin typeface="+mn-lt"/>
              </a:rPr>
              <a:t/>
            </a:r>
            <a:br>
              <a:rPr lang="cs-CZ" sz="3200" b="1" smtClean="0">
                <a:latin typeface="+mn-lt"/>
              </a:rPr>
            </a:br>
            <a:r>
              <a:rPr lang="cs-CZ" sz="3200" b="1" smtClean="0">
                <a:latin typeface="+mn-lt"/>
              </a:rPr>
              <a:t>VY_32_INOVACE 2_88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ZEMĚ II.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DEN </a:t>
            </a:r>
            <a:r>
              <a:rPr lang="cs-CZ" smtClean="0">
                <a:latin typeface="+mn-lt"/>
              </a:rPr>
              <a:t>ZEMĚ – ČESKÝ JAZYK</a:t>
            </a:r>
            <a:endParaRPr lang="cs-CZ" dirty="0" smtClean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434589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NÁZEV DIGITÁLNÍHO UČEBNÍHO MATERIÁLU: ZEMĚ II. DEN ZEMĚ – ČESKÝ JAZYK</a:t>
            </a:r>
          </a:p>
          <a:p>
            <a:pPr>
              <a:buNone/>
            </a:pPr>
            <a:r>
              <a:rPr lang="cs-CZ" sz="1600" dirty="0" smtClean="0"/>
              <a:t> </a:t>
            </a:r>
          </a:p>
          <a:p>
            <a:pPr>
              <a:buNone/>
            </a:pPr>
            <a:r>
              <a:rPr lang="cs-CZ" sz="1600" dirty="0" smtClean="0"/>
              <a:t>AUTOR: Mgr. Jarmila Luštická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STRUČNÁ ANOTACE (OBSAH, DATUM PILOTÁŽE): 15. 4. 2011 Připomenutí ekologického významu svátku </a:t>
            </a:r>
            <a:r>
              <a:rPr lang="cs-CZ" sz="1600" dirty="0" smtClean="0"/>
              <a:t>–</a:t>
            </a:r>
          </a:p>
          <a:p>
            <a:pPr>
              <a:buNone/>
            </a:pPr>
            <a:r>
              <a:rPr lang="cs-CZ" sz="1600" dirty="0" smtClean="0"/>
              <a:t>22</a:t>
            </a:r>
            <a:r>
              <a:rPr lang="cs-CZ" sz="1600" dirty="0" smtClean="0"/>
              <a:t>. 4. - Den Země. Žáci po přečtení textu vedou besedu s učitelem na téma, jak oni mohou chránit Zemi.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VZDĚLÁVACÍ PŘEDMĚT (VE KTERÉM BYL MATERIÁL ODUČEN): Český jazyk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KLÍČOVÉ KOMPETENCE: </a:t>
            </a:r>
            <a:r>
              <a:rPr lang="cs-CZ" sz="1600" dirty="0" smtClean="0"/>
              <a:t>klíčové </a:t>
            </a:r>
            <a:r>
              <a:rPr lang="cs-CZ" sz="1600" dirty="0" smtClean="0"/>
              <a:t>kompetence k učení, kompetence </a:t>
            </a:r>
            <a:r>
              <a:rPr lang="cs-CZ" sz="1600" dirty="0" smtClean="0"/>
              <a:t>komunikativní, kompetence sociální </a:t>
            </a:r>
            <a:r>
              <a:rPr lang="cs-CZ" sz="1600" dirty="0" smtClean="0"/>
              <a:t>a personální, kompetence občanské, kompetence pracovní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MEZIPŘEDMĚTOVÉ VZTAHY: Přírodověda, </a:t>
            </a:r>
            <a:r>
              <a:rPr lang="cs-CZ" sz="1600" dirty="0" smtClean="0"/>
              <a:t>Přírodopis</a:t>
            </a:r>
            <a:r>
              <a:rPr lang="cs-CZ" sz="1600" dirty="0" smtClean="0"/>
              <a:t>, </a:t>
            </a:r>
            <a:r>
              <a:rPr lang="cs-CZ" sz="1600" dirty="0" smtClean="0"/>
              <a:t>Zeměpis, Pracovní </a:t>
            </a:r>
            <a:r>
              <a:rPr lang="cs-CZ" sz="1600" dirty="0" smtClean="0"/>
              <a:t>činnosti, </a:t>
            </a:r>
            <a:r>
              <a:rPr lang="cs-CZ" sz="1600" dirty="0" smtClean="0"/>
              <a:t>Výtvarná </a:t>
            </a:r>
            <a:r>
              <a:rPr lang="cs-CZ" sz="1600" dirty="0" smtClean="0"/>
              <a:t>výchova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OČEKÁVANÝ VÝSTUP: Porozumění textu,  dokázat vyhledat potřebné informace v </a:t>
            </a:r>
            <a:r>
              <a:rPr lang="cs-CZ" sz="1600" dirty="0" smtClean="0"/>
              <a:t>literatuře. 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TYPICKÁ VĚKOVÁ SKUPINA: 5</a:t>
            </a:r>
            <a:r>
              <a:rPr lang="cs-CZ" sz="1600" dirty="0" smtClean="0"/>
              <a:t>. - 9</a:t>
            </a:r>
            <a:r>
              <a:rPr lang="cs-CZ" sz="1600" dirty="0" smtClean="0"/>
              <a:t>. ročník, ZŠ praktická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0"/>
            <a:ext cx="7772400" cy="1584176"/>
          </a:xfrm>
        </p:spPr>
        <p:txBody>
          <a:bodyPr/>
          <a:lstStyle/>
          <a:p>
            <a:r>
              <a:rPr lang="cs-CZ" dirty="0" smtClean="0"/>
              <a:t>Den Země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844824"/>
            <a:ext cx="7704856" cy="3793976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Dříve se konaly dny Země při oslavách jarní rovnodennosti –21.3. Oslavoval se příchod jara.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V současné době jde o ekologicky motivovaný svátek. Vznikl ve Spojených státech amerických v roce 1970. Od roku l990 se slaví na celém světě 22.4. Upozorňuje na dopady ničení životního prostředí.</a:t>
            </a:r>
          </a:p>
          <a:p>
            <a:pPr algn="l"/>
            <a:endParaRPr lang="cs-CZ" sz="2400" dirty="0">
              <a:solidFill>
                <a:schemeClr val="tx1"/>
              </a:solidFill>
            </a:endParaRPr>
          </a:p>
          <a:p>
            <a:pPr algn="l"/>
            <a:endParaRPr lang="cs-CZ" sz="2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Víš, jak ničíme naši planetu?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51920" y="5733256"/>
            <a:ext cx="165618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>
                <a:solidFill>
                  <a:schemeClr val="bg1">
                    <a:lumMod val="50000"/>
                  </a:schemeClr>
                </a:solidFill>
              </a:rPr>
              <a:t>Dostupné z Metodického portálu www.rvp.cz, ISSN: 1802-4785, financovaného z ESF a státního rozpočtu ČR. Provozováno Výzkumným ústavem pedagogickým v Praze.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6659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8020" y="44624"/>
            <a:ext cx="8229600" cy="1143000"/>
          </a:xfrm>
        </p:spPr>
        <p:txBody>
          <a:bodyPr/>
          <a:lstStyle/>
          <a:p>
            <a:r>
              <a:rPr lang="cs-CZ" dirty="0"/>
              <a:t>Neoficiální vlajka Dne Země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812209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24744"/>
            <a:ext cx="7166456" cy="47836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50176" y="5908353"/>
            <a:ext cx="201622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>
                <a:solidFill>
                  <a:schemeClr val="bg1">
                    <a:lumMod val="50000"/>
                  </a:schemeClr>
                </a:solidFill>
              </a:rPr>
              <a:t>Dostupné z Metodického portálu www.rvp.cz, ISSN: 1802-4785, financovaného z ESF a státního rozpočtu ČR. Provozováno Výzkumným ústavem pedagogickým v Praze.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5980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 v ohrožení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Výstavba továren</a:t>
            </a:r>
          </a:p>
          <a:p>
            <a:pPr marL="514350" indent="-514350">
              <a:buAutoNum type="arabicPeriod"/>
            </a:pPr>
            <a:r>
              <a:rPr lang="cs-CZ" dirty="0" smtClean="0"/>
              <a:t>Výfukové plyny</a:t>
            </a:r>
          </a:p>
          <a:p>
            <a:pPr marL="514350" indent="-514350">
              <a:buAutoNum type="arabicPeriod"/>
            </a:pPr>
            <a:r>
              <a:rPr lang="cs-CZ" dirty="0" smtClean="0"/>
              <a:t>Odpadky</a:t>
            </a:r>
          </a:p>
          <a:p>
            <a:pPr marL="514350" indent="-514350">
              <a:buAutoNum type="arabicPeriod"/>
            </a:pPr>
            <a:r>
              <a:rPr lang="cs-CZ" dirty="0" smtClean="0"/>
              <a:t>Těžba surovin</a:t>
            </a:r>
          </a:p>
          <a:p>
            <a:pPr marL="514350" indent="-514350">
              <a:buAutoNum type="arabicPeriod"/>
            </a:pPr>
            <a:r>
              <a:rPr lang="cs-CZ" dirty="0" smtClean="0"/>
              <a:t>Lov zvířat</a:t>
            </a:r>
          </a:p>
          <a:p>
            <a:pPr marL="514350" indent="-514350">
              <a:buAutoNum type="arabicPeriod"/>
            </a:pPr>
            <a:r>
              <a:rPr lang="cs-CZ" dirty="0" smtClean="0"/>
              <a:t>Kácení lesů</a:t>
            </a:r>
          </a:p>
        </p:txBody>
      </p:sp>
      <p:pic>
        <p:nvPicPr>
          <p:cNvPr id="6" name="Picture 4" descr="C:\Program Files\Microsoft Office\MEDIA\CAGCAT10\j028536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060848"/>
            <a:ext cx="2719378" cy="3353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58200" y="5733256"/>
            <a:ext cx="158417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>
                <a:solidFill>
                  <a:schemeClr val="bg1">
                    <a:lumMod val="50000"/>
                  </a:schemeClr>
                </a:solidFill>
              </a:rPr>
              <a:t>Dostupné z Metodického portálu www.rvp.cz, ISSN: 1802-4785, financovaného z ESF a státního rozpočtu ČR. Provozováno Výzkumným ústavem pedagogickým v Praze.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9558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Chráníme Zemi</a:t>
            </a:r>
            <a:endParaRPr lang="cs-CZ" dirty="0"/>
          </a:p>
        </p:txBody>
      </p:sp>
      <p:sp>
        <p:nvSpPr>
          <p:cNvPr id="8" name="Rectangle 1"/>
          <p:cNvSpPr>
            <a:spLocks noChangeArrowheads="1"/>
          </p:cNvSpPr>
          <p:nvPr/>
        </p:nvSpPr>
        <p:spPr bwMode="auto">
          <a:xfrm>
            <a:off x="2971800" y="244316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196752"/>
            <a:ext cx="8424936" cy="5256584"/>
          </a:xfrm>
        </p:spPr>
        <p:txBody>
          <a:bodyPr>
            <a:normAutofit/>
          </a:bodyPr>
          <a:lstStyle/>
          <a:p>
            <a:r>
              <a:rPr lang="cs-CZ" dirty="0" smtClean="0"/>
              <a:t>Třídíme odpad</a:t>
            </a:r>
          </a:p>
          <a:p>
            <a:r>
              <a:rPr lang="cs-CZ" dirty="0" smtClean="0"/>
              <a:t>Neplýtváme vodou</a:t>
            </a:r>
          </a:p>
          <a:p>
            <a:r>
              <a:rPr lang="cs-CZ" dirty="0" smtClean="0"/>
              <a:t>Zbytečně nesvítíme tam, kde nejsme</a:t>
            </a:r>
          </a:p>
          <a:p>
            <a:r>
              <a:rPr lang="cs-CZ" dirty="0" smtClean="0"/>
              <a:t>Pěstujeme rostliny – pokojové květiny</a:t>
            </a:r>
          </a:p>
          <a:p>
            <a:r>
              <a:rPr lang="cs-CZ" dirty="0" smtClean="0"/>
              <a:t>Neničíme stromy, keře v přírodě</a:t>
            </a:r>
          </a:p>
          <a:p>
            <a:r>
              <a:rPr lang="cs-CZ" dirty="0" smtClean="0"/>
              <a:t>Netýráme zvířata</a:t>
            </a:r>
          </a:p>
          <a:p>
            <a:endParaRPr lang="cs-CZ" dirty="0"/>
          </a:p>
          <a:p>
            <a:r>
              <a:rPr lang="cs-CZ" dirty="0" smtClean="0"/>
              <a:t>Co děláš ty, aby byla Země pěkná ?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8" name="Picture 4" descr="C:\Documents and Settings\Správce\Local Settings\Temporary Internet Files\Content.IE5\5GK6S72T\MP9003996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70620" y="1305342"/>
            <a:ext cx="2101780" cy="971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Správce\Local Settings\Temporary Internet Files\Content.IE5\E7G8WE8Y\MP9004000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262324"/>
            <a:ext cx="1093864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Správce\Local Settings\Temporary Internet Files\Content.IE5\E7G8WE8Y\MP90040161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153358"/>
            <a:ext cx="1728192" cy="1151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851920" y="5822470"/>
            <a:ext cx="1944216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>
                <a:solidFill>
                  <a:schemeClr val="bg1">
                    <a:lumMod val="50000"/>
                  </a:schemeClr>
                </a:solidFill>
              </a:rPr>
              <a:t>Dostupné z Metodického portálu www.rvp.cz, ISSN: 1802-4785, financovaného z ESF a státního rozpočtu ČR. Provozováno Výzkumným ústavem pedagogickým v Praze.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2866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a 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1000" i="1" dirty="0"/>
              <a:t>Wikipedie</a:t>
            </a:r>
            <a:r>
              <a:rPr lang="cs-CZ" sz="1000" dirty="0"/>
              <a:t> [online]. 2006 [cit. 2011-04-26]. Den Země. Dostupné z WWW: </a:t>
            </a:r>
            <a:r>
              <a:rPr lang="cs-CZ" sz="1000" dirty="0" smtClean="0">
                <a:hlinkClick r:id="rId2"/>
              </a:rPr>
              <a:t>http</a:t>
            </a:r>
            <a:r>
              <a:rPr lang="cs-CZ" sz="1000" dirty="0">
                <a:hlinkClick r:id="rId2"/>
              </a:rPr>
              <a:t>://</a:t>
            </a:r>
            <a:r>
              <a:rPr lang="cs-CZ" sz="1000" dirty="0" smtClean="0">
                <a:hlinkClick r:id="rId2"/>
              </a:rPr>
              <a:t>cs.wikipedia.org/wiki/Den_Zem%C4%9B</a:t>
            </a:r>
            <a:endParaRPr lang="cs-CZ" sz="1000" dirty="0" smtClean="0"/>
          </a:p>
          <a:p>
            <a:pPr marL="0" indent="0">
              <a:buNone/>
            </a:pPr>
            <a:endParaRPr lang="cs-CZ" sz="1000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31840" y="6237312"/>
            <a:ext cx="2895600" cy="365125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344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297</Words>
  <Application>Microsoft Office PowerPoint</Application>
  <PresentationFormat>Předvádění na obrazovce (4:3)</PresentationFormat>
  <Paragraphs>51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Základní škola, Hořice, Husova 11 VY_32_INOVACE 2_88 </vt:lpstr>
      <vt:lpstr>Prezentace aplikace PowerPoint</vt:lpstr>
      <vt:lpstr>Den Země</vt:lpstr>
      <vt:lpstr>Neoficiální vlajka Dne Země</vt:lpstr>
      <vt:lpstr>Země v ohrožení</vt:lpstr>
      <vt:lpstr>Chráníme Zemi</vt:lpstr>
      <vt:lpstr>Odkazy a citace</vt:lpstr>
    </vt:vector>
  </TitlesOfParts>
  <Company>yyy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Den Země</dc:title>
  <dc:creator>xxx</dc:creator>
  <cp:lastModifiedBy>Učitel</cp:lastModifiedBy>
  <cp:revision>16</cp:revision>
  <dcterms:created xsi:type="dcterms:W3CDTF">2011-04-26T09:39:02Z</dcterms:created>
  <dcterms:modified xsi:type="dcterms:W3CDTF">2012-03-20T17:03:37Z</dcterms:modified>
</cp:coreProperties>
</file>