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62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5FB14F5-B729-4972-B545-C21F65472710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27C7B2B-2045-44AE-9BCD-3E40091E04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VY_32_INOVACE_Z_3.E_KOV_09_OSÍDLENÍ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20.5.2013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výkladu nové látky – Osídlení  Evropy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se školním atlasem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Fraus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Zeměpis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8.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/>
              <a:t>Osídlení Evropy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Vysvětli pojmy sídlo a město</a:t>
            </a:r>
          </a:p>
          <a:p>
            <a:r>
              <a:rPr lang="cs-CZ" dirty="0" smtClean="0"/>
              <a:t>Dvě třetiny obyvatel Evropy žijí ve městech, která se liší svým charakterem podle jednotlivých oblastí.</a:t>
            </a:r>
          </a:p>
          <a:p>
            <a:r>
              <a:rPr lang="cs-CZ" dirty="0" smtClean="0"/>
              <a:t>Rozvoj sídel ovlivňují přírodní podmínky (podnebí, surovinová základna), historie atd.</a:t>
            </a:r>
          </a:p>
          <a:p>
            <a:r>
              <a:rPr lang="cs-CZ" dirty="0" smtClean="0"/>
              <a:t>V Evropě je milionových aglomerací (velkoměst) kolem sedmdesáti. Nejvíce se jich nachází v Německu a Velké Británii.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Najdi alespoň 5 aglomerací.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velkých městech obyvatel ubývá a roste nezaměstnanost. Zvětšují se rozdíly mezi čtvrtěmi města, ale i centrem a předměstím.</a:t>
            </a:r>
          </a:p>
          <a:p>
            <a:r>
              <a:rPr lang="cs-CZ" dirty="0" smtClean="0"/>
              <a:t>V Evropě probíhá urbanizační proces, při kterém dochází k růstu velikosti měst. Tento proces probíhá převážně v západní a střední Evropě.</a:t>
            </a:r>
          </a:p>
          <a:p>
            <a:r>
              <a:rPr lang="cs-CZ" dirty="0" smtClean="0"/>
              <a:t>Nejvyššího podílu městského obyvatelstva 80% dosahuje Belgie, Island 90% a nejnižšího Albánie – asi 35%.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Vysvětli pojem urbanizace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Hustota zalidnění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Největší hustotu zalidnění mají kromě miniaturních států Monaka, Vatikánu a Malty, Nizozemsko (390 obyvatel/km</a:t>
            </a:r>
            <a:r>
              <a:rPr lang="cs-CZ" baseline="30000" dirty="0" smtClean="0"/>
              <a:t>2</a:t>
            </a:r>
            <a:r>
              <a:rPr lang="cs-CZ" dirty="0" smtClean="0"/>
              <a:t>),Belgie (340 obyvatel/km</a:t>
            </a:r>
            <a:r>
              <a:rPr lang="cs-CZ" baseline="30000" dirty="0" smtClean="0"/>
              <a:t>2</a:t>
            </a:r>
            <a:r>
              <a:rPr lang="cs-CZ" dirty="0" smtClean="0"/>
              <a:t>) a Velká Británie (250 obyvatel/km</a:t>
            </a:r>
            <a:r>
              <a:rPr lang="cs-CZ" baseline="30000" dirty="0" smtClean="0"/>
              <a:t>2</a:t>
            </a:r>
            <a:r>
              <a:rPr lang="cs-CZ" dirty="0" smtClean="0"/>
              <a:t>).</a:t>
            </a:r>
          </a:p>
          <a:p>
            <a:r>
              <a:rPr lang="cs-CZ" dirty="0" smtClean="0"/>
              <a:t>Naopak nejnižší hustotu zalidnění mají v Evropě:Island (3 obyvatelé/km</a:t>
            </a:r>
            <a:r>
              <a:rPr lang="cs-CZ" baseline="30000" dirty="0" smtClean="0"/>
              <a:t>2</a:t>
            </a:r>
            <a:r>
              <a:rPr lang="cs-CZ" dirty="0" smtClean="0"/>
              <a:t>), Kazachstán (4 obyvatelé/km</a:t>
            </a:r>
            <a:r>
              <a:rPr lang="cs-CZ" baseline="30000" dirty="0" smtClean="0"/>
              <a:t>2</a:t>
            </a:r>
            <a:r>
              <a:rPr lang="cs-CZ" dirty="0" smtClean="0"/>
              <a:t>), ale to je evropský stát jen malou částí svého území, a Rusko (8 obyvatel/km</a:t>
            </a:r>
            <a:r>
              <a:rPr lang="cs-CZ" baseline="30000" dirty="0" smtClean="0"/>
              <a:t>2</a:t>
            </a:r>
            <a:r>
              <a:rPr lang="cs-CZ" dirty="0" smtClean="0"/>
              <a:t>), ale jeho hustota zalidnění vypočítaná na celé území Ruska hustotu v evropské části zkresluje.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Zopakuj si pojmy: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Migrace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Megalopole, aglomerace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Přirozený přírůstek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Urbanizace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Město, vesnice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Imigrace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JEŘÁBEK, Milan. </a:t>
            </a:r>
            <a:r>
              <a:rPr lang="cs-CZ" i="1" dirty="0" smtClean="0"/>
              <a:t>Zeměpis 8: učebnice 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Ilustrace Bohdan Štěrba. Plzeň: </a:t>
            </a:r>
            <a:r>
              <a:rPr lang="cs-CZ" dirty="0" err="1" smtClean="0"/>
              <a:t>Fraus</a:t>
            </a:r>
            <a:r>
              <a:rPr lang="cs-CZ" dirty="0" smtClean="0"/>
              <a:t>, 2006, 128 s. </a:t>
            </a:r>
            <a:r>
              <a:rPr lang="cs-CZ" smtClean="0"/>
              <a:t>ISBN 80-723-8486-4.</a:t>
            </a: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80</TotalTime>
  <Words>292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Osídlení Evropy</vt:lpstr>
      <vt:lpstr>Sídla</vt:lpstr>
      <vt:lpstr>Snímek 5</vt:lpstr>
      <vt:lpstr>Hustota zalidnění států</vt:lpstr>
      <vt:lpstr>Opakování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Osídlení Evropy</dc:title>
  <dc:creator>Ewa</dc:creator>
  <cp:lastModifiedBy>Ewa</cp:lastModifiedBy>
  <cp:revision>20</cp:revision>
  <dcterms:created xsi:type="dcterms:W3CDTF">2013-09-23T17:43:23Z</dcterms:created>
  <dcterms:modified xsi:type="dcterms:W3CDTF">2013-11-26T19:44:12Z</dcterms:modified>
</cp:coreProperties>
</file>