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AC7383C-9B13-4356-B474-A9C25BECEE8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2B8824A-7275-49A5-A8BA-3CB7BC0D7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VY_32_INOVACE_Z_3.E_KOV_12_EVROPA-OPAKOVÁNÍ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opakování fyzické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regionální geografie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opakování probrané látky, fyzické geografie Evropy.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Vyučující může prezentaci promítat a využít ji jako opakování probrané látky, fyzické geografie Evropy. Prezentace může být vytištěna a využita jako pracovní list či opakovací test.  Při opakování může být použit školní atlas v průběhu opakování či jako kontrola na závěr.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Fyzická a regionální geografie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Evropy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pojmy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Černé moře</a:t>
            </a:r>
          </a:p>
          <a:p>
            <a:r>
              <a:rPr lang="cs-CZ" dirty="0" smtClean="0"/>
              <a:t>Severní moře</a:t>
            </a:r>
          </a:p>
          <a:p>
            <a:r>
              <a:rPr lang="cs-CZ" dirty="0" smtClean="0"/>
              <a:t>Pyreneje</a:t>
            </a:r>
          </a:p>
          <a:p>
            <a:r>
              <a:rPr lang="cs-CZ" dirty="0" smtClean="0"/>
              <a:t>Jutský poloostrov</a:t>
            </a:r>
          </a:p>
          <a:p>
            <a:r>
              <a:rPr lang="cs-CZ" dirty="0" smtClean="0"/>
              <a:t>Finská jezerní plošina</a:t>
            </a:r>
          </a:p>
          <a:p>
            <a:r>
              <a:rPr lang="cs-CZ" dirty="0" smtClean="0"/>
              <a:t>Kréta</a:t>
            </a:r>
          </a:p>
          <a:p>
            <a:r>
              <a:rPr lang="cs-CZ" dirty="0" smtClean="0"/>
              <a:t>Calaiská úžina</a:t>
            </a:r>
          </a:p>
          <a:p>
            <a:r>
              <a:rPr lang="cs-CZ" dirty="0" smtClean="0"/>
              <a:t>Alpy</a:t>
            </a:r>
          </a:p>
          <a:p>
            <a:r>
              <a:rPr lang="cs-CZ" dirty="0" smtClean="0"/>
              <a:t>Východoevropská rovina</a:t>
            </a:r>
          </a:p>
          <a:p>
            <a:r>
              <a:rPr lang="cs-CZ" dirty="0" smtClean="0"/>
              <a:t>Loira</a:t>
            </a:r>
          </a:p>
          <a:p>
            <a:r>
              <a:rPr lang="cs-CZ" dirty="0" smtClean="0"/>
              <a:t>Volha</a:t>
            </a:r>
          </a:p>
          <a:p>
            <a:r>
              <a:rPr lang="cs-CZ" dirty="0" smtClean="0"/>
              <a:t>Severní </a:t>
            </a:r>
            <a:r>
              <a:rPr lang="cs-CZ" dirty="0" err="1" smtClean="0"/>
              <a:t>Dvina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zeměpisné souřadnice následujících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Irsko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Azovské moře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Madrid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Londýn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Litva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úkolu – zeměpisné souřadnice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53° 08' </a:t>
            </a:r>
            <a:r>
              <a:rPr lang="cs-CZ" dirty="0" smtClean="0"/>
              <a:t>s.</a:t>
            </a:r>
            <a:r>
              <a:rPr lang="cs-CZ" dirty="0" err="1" smtClean="0"/>
              <a:t>š</a:t>
            </a:r>
            <a:r>
              <a:rPr lang="cs-CZ" dirty="0"/>
              <a:t>., 8° 07' </a:t>
            </a:r>
            <a:r>
              <a:rPr lang="cs-CZ" dirty="0" smtClean="0"/>
              <a:t>z.d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 46°00′ s. </a:t>
            </a:r>
            <a:r>
              <a:rPr lang="cs-CZ" dirty="0" err="1"/>
              <a:t>š</a:t>
            </a:r>
            <a:r>
              <a:rPr lang="cs-CZ" dirty="0"/>
              <a:t>., 37°00′ v. </a:t>
            </a:r>
            <a:r>
              <a:rPr lang="cs-CZ" dirty="0" smtClean="0"/>
              <a:t>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45° 49′ 57″ s. </a:t>
            </a:r>
            <a:r>
              <a:rPr lang="cs-CZ" dirty="0" err="1"/>
              <a:t>š</a:t>
            </a:r>
            <a:r>
              <a:rPr lang="cs-CZ" dirty="0"/>
              <a:t>., 6° 51′ 52″ v. </a:t>
            </a:r>
            <a:r>
              <a:rPr lang="cs-CZ" dirty="0" smtClean="0"/>
              <a:t>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 40° 23′ s. </a:t>
            </a:r>
            <a:r>
              <a:rPr lang="cs-CZ" dirty="0" err="1"/>
              <a:t>š</a:t>
            </a:r>
            <a:r>
              <a:rPr lang="cs-CZ" dirty="0"/>
              <a:t>., 4° 1′ z. </a:t>
            </a:r>
            <a:r>
              <a:rPr lang="cs-CZ" dirty="0" err="1"/>
              <a:t>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51° 30′ 42″ s. </a:t>
            </a:r>
            <a:r>
              <a:rPr lang="cs-CZ" dirty="0" err="1"/>
              <a:t>š</a:t>
            </a:r>
            <a:r>
              <a:rPr lang="cs-CZ" dirty="0"/>
              <a:t>., 0° 2′ 56″ z. </a:t>
            </a:r>
            <a:r>
              <a:rPr lang="cs-CZ" dirty="0" err="1"/>
              <a:t>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 55° 10' s.</a:t>
            </a:r>
            <a:r>
              <a:rPr lang="cs-CZ" dirty="0" err="1"/>
              <a:t>š</a:t>
            </a:r>
            <a:r>
              <a:rPr lang="cs-CZ" dirty="0"/>
              <a:t>., 23° 53' v.</a:t>
            </a:r>
            <a:r>
              <a:rPr lang="cs-CZ" dirty="0" err="1"/>
              <a:t>d</a:t>
            </a:r>
            <a:r>
              <a:rPr lang="cs-CZ" dirty="0"/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Utvoř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Švýcarsko</a:t>
            </a:r>
          </a:p>
          <a:p>
            <a:r>
              <a:rPr lang="cs-CZ" dirty="0" smtClean="0"/>
              <a:t>Británie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Čokoláda, hodinky</a:t>
            </a:r>
          </a:p>
          <a:p>
            <a:r>
              <a:rPr lang="cs-CZ" i="1" dirty="0" smtClean="0"/>
              <a:t>Býčí zápasy, pomeranče</a:t>
            </a:r>
          </a:p>
          <a:p>
            <a:r>
              <a:rPr lang="cs-CZ" i="1" dirty="0" err="1" smtClean="0"/>
              <a:t>Tower</a:t>
            </a:r>
            <a:r>
              <a:rPr lang="cs-CZ" i="1" dirty="0" smtClean="0"/>
              <a:t> </a:t>
            </a:r>
            <a:r>
              <a:rPr lang="cs-CZ" i="1" dirty="0" err="1" smtClean="0"/>
              <a:t>bridge</a:t>
            </a:r>
            <a:r>
              <a:rPr lang="cs-CZ" i="1" dirty="0" smtClean="0"/>
              <a:t>, </a:t>
            </a:r>
            <a:r>
              <a:rPr lang="cs-CZ" i="1" dirty="0" err="1" smtClean="0"/>
              <a:t>fish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chips</a:t>
            </a:r>
          </a:p>
          <a:p>
            <a:r>
              <a:rPr lang="cs-CZ" i="1" dirty="0" smtClean="0"/>
              <a:t>Pizza, </a:t>
            </a:r>
            <a:r>
              <a:rPr lang="cs-CZ" i="1" dirty="0" err="1" smtClean="0"/>
              <a:t>Armani</a:t>
            </a:r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r>
              <a:rPr lang="cs-CZ" dirty="0" smtClean="0">
                <a:solidFill>
                  <a:srgbClr val="FF0000"/>
                </a:solidFill>
              </a:rPr>
              <a:t>Itálie/pizza a </a:t>
            </a:r>
            <a:r>
              <a:rPr lang="cs-CZ" dirty="0" err="1" smtClean="0">
                <a:solidFill>
                  <a:srgbClr val="FF0000"/>
                </a:solidFill>
              </a:rPr>
              <a:t>Armani</a:t>
            </a:r>
            <a:r>
              <a:rPr lang="cs-CZ" dirty="0" smtClean="0">
                <a:solidFill>
                  <a:srgbClr val="FF0000"/>
                </a:solidFill>
              </a:rPr>
              <a:t>, Španělsko/býčí  a pomeranče, </a:t>
            </a:r>
            <a:r>
              <a:rPr lang="cs-CZ" dirty="0" err="1" smtClean="0">
                <a:solidFill>
                  <a:srgbClr val="FF0000"/>
                </a:solidFill>
              </a:rPr>
              <a:t>Británie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Tower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Bridge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fish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and</a:t>
            </a:r>
            <a:r>
              <a:rPr lang="cs-CZ" dirty="0" smtClean="0">
                <a:solidFill>
                  <a:srgbClr val="FF0000"/>
                </a:solidFill>
              </a:rPr>
              <a:t> chips,Švýcarsko/čokoláda,hodinky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geografické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Německo</a:t>
            </a:r>
          </a:p>
          <a:p>
            <a:r>
              <a:rPr lang="cs-CZ" dirty="0" smtClean="0"/>
              <a:t>Británie</a:t>
            </a:r>
          </a:p>
          <a:p>
            <a:r>
              <a:rPr lang="cs-CZ" dirty="0" smtClean="0"/>
              <a:t>Rumunsko</a:t>
            </a:r>
          </a:p>
          <a:p>
            <a:r>
              <a:rPr lang="cs-CZ" dirty="0" smtClean="0"/>
              <a:t>Portugalsko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Tajo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Dunaj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Temže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Labe</a:t>
            </a:r>
          </a:p>
          <a:p>
            <a:r>
              <a:rPr lang="cs-CZ" dirty="0" smtClean="0"/>
              <a:t>Řešení: </a:t>
            </a:r>
            <a:r>
              <a:rPr lang="cs-CZ" sz="2600" dirty="0" err="1" smtClean="0">
                <a:solidFill>
                  <a:srgbClr val="FF0000"/>
                </a:solidFill>
              </a:rPr>
              <a:t>Německo</a:t>
            </a:r>
            <a:r>
              <a:rPr lang="cs-CZ" sz="2600" dirty="0" smtClean="0">
                <a:solidFill>
                  <a:srgbClr val="FF0000"/>
                </a:solidFill>
              </a:rPr>
              <a:t>/Labe, </a:t>
            </a:r>
            <a:r>
              <a:rPr lang="cs-CZ" sz="2600" dirty="0" err="1" smtClean="0">
                <a:solidFill>
                  <a:srgbClr val="FF0000"/>
                </a:solidFill>
              </a:rPr>
              <a:t>Británie</a:t>
            </a:r>
            <a:r>
              <a:rPr lang="cs-CZ" sz="2600" dirty="0" smtClean="0">
                <a:solidFill>
                  <a:srgbClr val="FF0000"/>
                </a:solidFill>
              </a:rPr>
              <a:t>/Temže, </a:t>
            </a:r>
            <a:r>
              <a:rPr lang="cs-CZ" sz="2600" dirty="0" err="1" smtClean="0">
                <a:solidFill>
                  <a:srgbClr val="FF0000"/>
                </a:solidFill>
              </a:rPr>
              <a:t>Rumunsko</a:t>
            </a:r>
            <a:r>
              <a:rPr lang="cs-CZ" sz="2600" dirty="0" smtClean="0">
                <a:solidFill>
                  <a:srgbClr val="FF0000"/>
                </a:solidFill>
              </a:rPr>
              <a:t>/Dunaj, </a:t>
            </a:r>
            <a:r>
              <a:rPr lang="cs-CZ" sz="2600" dirty="0" err="1" smtClean="0">
                <a:solidFill>
                  <a:srgbClr val="FF0000"/>
                </a:solidFill>
              </a:rPr>
              <a:t>Portugalsko</a:t>
            </a:r>
            <a:r>
              <a:rPr lang="cs-CZ" sz="2600" dirty="0" smtClean="0">
                <a:solidFill>
                  <a:srgbClr val="FF0000"/>
                </a:solidFill>
              </a:rPr>
              <a:t>/Tajo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Arial" charset="0"/>
                <a:cs typeface="Times New Roman" pitchFamily="18" charset="0"/>
              </a:rPr>
              <a:t>Pokud není uvedeno jinak, použitý materiál je z vlastních </a:t>
            </a:r>
            <a:r>
              <a:rPr lang="cs-CZ" smtClean="0">
                <a:latin typeface="Arial" charset="0"/>
                <a:cs typeface="Times New Roman" pitchFamily="18" charset="0"/>
              </a:rPr>
              <a:t>zdrojů autora.</a:t>
            </a:r>
            <a:endParaRPr lang="cs-CZ" dirty="0" smtClean="0">
              <a:latin typeface="Arial" charset="0"/>
              <a:cs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56</TotalTime>
  <Words>253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Snímek 2</vt:lpstr>
      <vt:lpstr>Opakování Evropy</vt:lpstr>
      <vt:lpstr>Vyhledej pojmy na mapě</vt:lpstr>
      <vt:lpstr>Urči zeměpisné souřadnice následujících pojmů</vt:lpstr>
      <vt:lpstr>Řešení úkolu – zeměpisné souřadnice</vt:lpstr>
      <vt:lpstr> Utvoř dvojice</vt:lpstr>
      <vt:lpstr>Řešení - dvojice</vt:lpstr>
      <vt:lpstr>Utvoř geografické dvojice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Evropy</dc:title>
  <dc:creator>Ewa</dc:creator>
  <cp:lastModifiedBy>Ewa</cp:lastModifiedBy>
  <cp:revision>19</cp:revision>
  <dcterms:created xsi:type="dcterms:W3CDTF">2013-10-01T09:16:22Z</dcterms:created>
  <dcterms:modified xsi:type="dcterms:W3CDTF">2013-11-26T19:54:29Z</dcterms:modified>
</cp:coreProperties>
</file>