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7" r:id="rId2"/>
    <p:sldId id="258" r:id="rId3"/>
    <p:sldId id="264" r:id="rId4"/>
    <p:sldId id="265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8B0D543-8033-4A3D-A43C-34EC2AA13DF2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E796473-7460-4A35-B23D-58B7051DB7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VY_32_INOVACE_Z_3.E_KOV_18_JIŽNÍ EVROPA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v hodině – státy jižní  Evropy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 pracovním sešitem a školním atlasem.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315362762"/>
              </p:ext>
            </p:extLst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Fraus Zeměpisu 8.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Regiony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564904"/>
            <a:ext cx="7406640" cy="1656184"/>
          </a:xfrm>
        </p:spPr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chemeClr val="accent3"/>
                </a:solidFill>
              </a:rPr>
              <a:t>JIŽNÍ EVROPA</a:t>
            </a:r>
            <a:endParaRPr lang="cs-CZ" sz="60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je zadána jako domácí úkol v předchozí hodině a zadán je i úkol vypracování tématu J Evropy v pracovním sešitu.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DÚ: Zjisti význam vlajek jednotlivých států.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9166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Itálie</a:t>
            </a:r>
            <a:r>
              <a:rPr lang="cs-CZ" dirty="0" smtClean="0"/>
              <a:t> – hl. město Řím</a:t>
            </a:r>
          </a:p>
          <a:p>
            <a:r>
              <a:rPr lang="cs-CZ" dirty="0" smtClean="0"/>
              <a:t>Pokladnice umění se starobylou kulturou a množstvím historických památek.</a:t>
            </a:r>
          </a:p>
          <a:p>
            <a:r>
              <a:rPr lang="cs-CZ" dirty="0" smtClean="0"/>
              <a:t>Hospodářsky silný stát, vynikající strojírenskou výrobou (automobily, motocykly, kola, chladničky), polygrafickým a potravinářským průmyslem (víno, těstoviny, sýry).</a:t>
            </a:r>
          </a:p>
          <a:p>
            <a:r>
              <a:rPr lang="cs-CZ" dirty="0" smtClean="0"/>
              <a:t>Pěstuje se obilí, jižní ovoce, olivy, víno.</a:t>
            </a:r>
          </a:p>
          <a:p>
            <a:r>
              <a:rPr lang="cs-CZ" dirty="0" smtClean="0"/>
              <a:t>Vyniká italský design a móda, turistika.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b="1" i="1" u="sng" dirty="0" smtClean="0"/>
          </a:p>
        </p:txBody>
      </p:sp>
      <p:pic>
        <p:nvPicPr>
          <p:cNvPr id="4" name="Obrázek 3" descr="Flag_of_Italy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263481"/>
            <a:ext cx="1735958" cy="116309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Španělsko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Madrid</a:t>
            </a:r>
          </a:p>
          <a:p>
            <a:r>
              <a:rPr lang="cs-CZ" dirty="0" smtClean="0"/>
              <a:t>Ekonomicky navazuje na své mocenské postavení v historii.</a:t>
            </a:r>
          </a:p>
          <a:p>
            <a:r>
              <a:rPr lang="cs-CZ" dirty="0" smtClean="0"/>
              <a:t>Mnohonárodnostní stát – Španělé, Katalánci, Baskové.</a:t>
            </a:r>
          </a:p>
          <a:p>
            <a:r>
              <a:rPr lang="cs-CZ" dirty="0" smtClean="0"/>
              <a:t>Významný pokrok po vstupu do EU.</a:t>
            </a:r>
          </a:p>
          <a:p>
            <a:r>
              <a:rPr lang="cs-CZ" dirty="0" smtClean="0"/>
              <a:t>Průmysl strojírenský (</a:t>
            </a:r>
            <a:r>
              <a:rPr lang="cs-CZ" dirty="0" err="1" smtClean="0"/>
              <a:t>Seat</a:t>
            </a:r>
            <a:r>
              <a:rPr lang="cs-CZ" dirty="0" smtClean="0"/>
              <a:t>, lodě), hutnictví a chemie – centrem je Madrid a Barcelona.</a:t>
            </a:r>
          </a:p>
          <a:p>
            <a:r>
              <a:rPr lang="cs-CZ" dirty="0" smtClean="0"/>
              <a:t>Pěstuje se jižní ovoce a víno.</a:t>
            </a:r>
          </a:p>
          <a:p>
            <a:endParaRPr lang="cs-CZ" dirty="0"/>
          </a:p>
        </p:txBody>
      </p:sp>
      <p:pic>
        <p:nvPicPr>
          <p:cNvPr id="4" name="Obrázek 3" descr="Flag_of_Spain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282142"/>
            <a:ext cx="1800200" cy="120613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Portugalsko</a:t>
            </a:r>
            <a:r>
              <a:rPr lang="cs-CZ" dirty="0" smtClean="0"/>
              <a:t> – hl. město Lisabon</a:t>
            </a:r>
          </a:p>
          <a:p>
            <a:r>
              <a:rPr lang="cs-CZ" dirty="0" smtClean="0"/>
              <a:t>Stát rybářů a mořeplavců, kteří zahájili období velkých geografických objevů.</a:t>
            </a:r>
          </a:p>
          <a:p>
            <a:r>
              <a:rPr lang="cs-CZ" dirty="0" smtClean="0"/>
              <a:t>Po začlenění do EU se postupně zvyšuje ekonomika. Velké zisky přináší cestovní ruch (Azory, Madeira).</a:t>
            </a:r>
            <a:endParaRPr lang="cs-CZ" dirty="0"/>
          </a:p>
        </p:txBody>
      </p:sp>
      <p:pic>
        <p:nvPicPr>
          <p:cNvPr id="4" name="Obrázek 3" descr="Flag_of_Portuga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144698"/>
            <a:ext cx="2093849" cy="140287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Řecko</a:t>
            </a:r>
            <a:r>
              <a:rPr lang="cs-CZ" dirty="0" smtClean="0"/>
              <a:t> – hl. město Atény</a:t>
            </a:r>
          </a:p>
          <a:p>
            <a:r>
              <a:rPr lang="cs-CZ" dirty="0" smtClean="0"/>
              <a:t>Jednou z kolébek evropské civilizace.</a:t>
            </a:r>
          </a:p>
          <a:p>
            <a:r>
              <a:rPr lang="cs-CZ" dirty="0" smtClean="0"/>
              <a:t>K jeho území náleží několik ostrovů v Egejském moři.</a:t>
            </a:r>
          </a:p>
          <a:p>
            <a:r>
              <a:rPr lang="cs-CZ" dirty="0" smtClean="0"/>
              <a:t>Zisky z cestovního ruchu.</a:t>
            </a:r>
            <a:endParaRPr lang="cs-CZ" dirty="0"/>
          </a:p>
        </p:txBody>
      </p:sp>
      <p:pic>
        <p:nvPicPr>
          <p:cNvPr id="4" name="Obrázek 3" descr="Flag_of_Greec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213374"/>
            <a:ext cx="1914366" cy="128262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</TotalTime>
  <Words>360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Snímek 2</vt:lpstr>
      <vt:lpstr>Regiony Evropy</vt:lpstr>
      <vt:lpstr>Samostatná práce</vt:lpstr>
      <vt:lpstr>Jižní Evropa</vt:lpstr>
      <vt:lpstr>l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Ewa</cp:lastModifiedBy>
  <cp:revision>13</cp:revision>
  <dcterms:created xsi:type="dcterms:W3CDTF">2013-10-12T16:43:08Z</dcterms:created>
  <dcterms:modified xsi:type="dcterms:W3CDTF">2013-11-26T19:59:51Z</dcterms:modified>
</cp:coreProperties>
</file>