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E76DF9-EEB0-4A4C-9884-01C982AE9F21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55E801-5685-46E2-B950-D8F5B1971A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069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AFFDCA3-474C-4A75-BA6D-3EADC38CD8B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71058-0E90-4041-814A-AD4AC3721B49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D4113-BB5B-496B-99AC-E0887B450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6_01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jazyk- tvarosloví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pády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ČESKÝ JAZYK- TVAROSLOVÍ, PÁDY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16. 6. 2011 Text / hádanky/  je určen k procvičování 1. a 4. pádu. Po  vyřešení hádanek žáci pracují s encyklopedii nebo internetem a vyhledávají informace o exotických zvířatech. 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 kompetence komunikativní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Přírodopis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Znalost  1. a  4. pádu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8.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0"/>
            <a:ext cx="7715304" cy="134076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Hádanky-exotická zvířata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052736"/>
            <a:ext cx="9144000" cy="5805264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Co to </a:t>
            </a:r>
            <a:r>
              <a:rPr lang="cs-CZ" dirty="0" smtClean="0">
                <a:solidFill>
                  <a:schemeClr val="tx1"/>
                </a:solidFill>
              </a:rPr>
              <a:t>je? </a:t>
            </a:r>
            <a:r>
              <a:rPr lang="cs-CZ" dirty="0" smtClean="0">
                <a:solidFill>
                  <a:schemeClr val="tx1"/>
                </a:solidFill>
              </a:rPr>
              <a:t>Plují klády v řece Nilu</a:t>
            </a:r>
            <a:r>
              <a:rPr lang="cs-CZ" dirty="0" smtClean="0">
                <a:solidFill>
                  <a:schemeClr val="tx1"/>
                </a:solidFill>
              </a:rPr>
              <a:t>, mají </a:t>
            </a:r>
            <a:r>
              <a:rPr lang="cs-CZ" dirty="0" smtClean="0">
                <a:solidFill>
                  <a:schemeClr val="tx1"/>
                </a:solidFill>
              </a:rPr>
              <a:t>zuby jako pilu.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Kdo má kapsu, ale kapesník nikdy </a:t>
            </a:r>
            <a:r>
              <a:rPr lang="cs-CZ" dirty="0" smtClean="0">
                <a:solidFill>
                  <a:schemeClr val="tx1"/>
                </a:solidFill>
              </a:rPr>
              <a:t>nenosí?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Kdo vypadá jako nosorožec, ale nemá </a:t>
            </a:r>
            <a:r>
              <a:rPr lang="cs-CZ" dirty="0" smtClean="0">
                <a:solidFill>
                  <a:schemeClr val="tx1"/>
                </a:solidFill>
              </a:rPr>
              <a:t>roh?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630932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dirty="0" smtClean="0"/>
              <a:t>to? </a:t>
            </a:r>
            <a:r>
              <a:rPr lang="cs-CZ" dirty="0" smtClean="0"/>
              <a:t>Strmí, strmí, strmí krk, </a:t>
            </a:r>
            <a:r>
              <a:rPr lang="cs-CZ" dirty="0" err="1" smtClean="0"/>
              <a:t>vysokánský</a:t>
            </a:r>
            <a:r>
              <a:rPr lang="cs-CZ" dirty="0" smtClean="0"/>
              <a:t> jako smrk.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Který ptáček nosí </a:t>
            </a:r>
            <a:r>
              <a:rPr lang="cs-CZ" dirty="0" smtClean="0"/>
              <a:t>fráček?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úkol: Až vyluštíš hádanky, zkus nakreslit jednotlivá zvířata.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Krokodýl, klokan, hroch, žirafa, tučňák</a:t>
            </a:r>
          </a:p>
        </p:txBody>
      </p:sp>
      <p:pic>
        <p:nvPicPr>
          <p:cNvPr id="1026" name="Picture 2" descr="C:\Documents and Settings\Správce\Local Settings\Temporary Internet Files\Content.IE5\E7G8WE8Y\MC9004355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564904"/>
            <a:ext cx="2624532" cy="1506587"/>
          </a:xfrm>
          <a:prstGeom prst="rect">
            <a:avLst/>
          </a:prstGeom>
          <a:noFill/>
        </p:spPr>
      </p:pic>
      <p:pic>
        <p:nvPicPr>
          <p:cNvPr id="1027" name="Picture 3" descr="C:\Documents and Settings\Správce\Local Settings\Temporary Internet Files\Content.IE5\5KZ72WSH\MC9003511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916832"/>
            <a:ext cx="2349065" cy="1758376"/>
          </a:xfrm>
          <a:prstGeom prst="rect">
            <a:avLst/>
          </a:prstGeom>
          <a:noFill/>
        </p:spPr>
      </p:pic>
      <p:pic>
        <p:nvPicPr>
          <p:cNvPr id="1028" name="Picture 4" descr="C:\Documents and Settings\Správce\Local Settings\Temporary Internet Files\Content.IE5\U3BIJ3ZD\MC90035112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797152"/>
            <a:ext cx="2408122" cy="1384671"/>
          </a:xfrm>
          <a:prstGeom prst="rect">
            <a:avLst/>
          </a:prstGeom>
          <a:noFill/>
        </p:spPr>
      </p:pic>
      <p:pic>
        <p:nvPicPr>
          <p:cNvPr id="1029" name="Picture 5" descr="C:\Documents and Settings\Správce\Local Settings\Temporary Internet Files\Content.IE5\5GK6S72T\MP9004038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2420888"/>
            <a:ext cx="1329065" cy="1992624"/>
          </a:xfrm>
          <a:prstGeom prst="rect">
            <a:avLst/>
          </a:prstGeom>
          <a:noFill/>
        </p:spPr>
      </p:pic>
      <p:pic>
        <p:nvPicPr>
          <p:cNvPr id="1030" name="Picture 6" descr="C:\Documents and Settings\Správce\Local Settings\Temporary Internet Files\Content.IE5\5GK6S72T\MP90042248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4221088"/>
            <a:ext cx="2951188" cy="19666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Víš, kde žijí tato </a:t>
            </a:r>
            <a:r>
              <a:rPr lang="cs-CZ" dirty="0" smtClean="0"/>
              <a:t>zvířata?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si informace v encyklopedii nebo </a:t>
            </a:r>
            <a:r>
              <a:rPr lang="cs-CZ" dirty="0" smtClean="0"/>
              <a:t>                   na </a:t>
            </a:r>
            <a:r>
              <a:rPr lang="cs-CZ" dirty="0" smtClean="0"/>
              <a:t>internetu</a:t>
            </a:r>
          </a:p>
          <a:p>
            <a:r>
              <a:rPr lang="cs-CZ" dirty="0" smtClean="0"/>
              <a:t>Napiš o každém zvířeti tři věty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 smtClean="0"/>
              <a:t>Hádanky a luštěniny</a:t>
            </a:r>
            <a:r>
              <a:rPr lang="cs-CZ" sz="1000" dirty="0" smtClean="0"/>
              <a:t>. Praha : Šulc a Spol., 2004. 88 s</a:t>
            </a:r>
            <a:r>
              <a:rPr lang="cs-CZ" sz="1000" dirty="0" smtClean="0"/>
              <a:t>.</a:t>
            </a:r>
          </a:p>
          <a:p>
            <a:pPr marL="0" indent="0">
              <a:buNone/>
            </a:pPr>
            <a:r>
              <a:rPr lang="cs-CZ" sz="1000" dirty="0" smtClean="0"/>
              <a:t>Obrázky:  klipart galerie Office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sz="10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ádanky-exotická zvířa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Hádanky-exotická zvířata</Template>
  <TotalTime>20</TotalTime>
  <Words>133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Hádanky-exotická zvířata</vt:lpstr>
      <vt:lpstr>Základní škola, Hořice, Husova 11 VY_32_INOVACE 6_01 </vt:lpstr>
      <vt:lpstr>Snímek 2</vt:lpstr>
      <vt:lpstr>Hádanky-exotická zvířata </vt:lpstr>
      <vt:lpstr>Hádanky</vt:lpstr>
      <vt:lpstr>Správné řešení</vt:lpstr>
      <vt:lpstr>Víš, kde žijí tato zvířata?</vt:lpstr>
      <vt:lpstr>Odkazy a citace</vt:lpstr>
    </vt:vector>
  </TitlesOfParts>
  <Company>yyy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Hádanky-exotická zvířata </dc:title>
  <dc:creator>xxx</dc:creator>
  <cp:lastModifiedBy>Dum</cp:lastModifiedBy>
  <cp:revision>14</cp:revision>
  <dcterms:created xsi:type="dcterms:W3CDTF">2011-05-15T15:23:17Z</dcterms:created>
  <dcterms:modified xsi:type="dcterms:W3CDTF">2012-03-20T16:18:04Z</dcterms:modified>
</cp:coreProperties>
</file>