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B62FB-4E31-4E16-90B2-A9CDED69A4D6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7FF265-1FD0-4A8E-BD09-1138931D99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5620893"/>
      </p:ext>
    </p:extLst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B62FB-4E31-4E16-90B2-A9CDED69A4D6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7FF265-1FD0-4A8E-BD09-1138931D99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6397426"/>
      </p:ext>
    </p:extLst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B62FB-4E31-4E16-90B2-A9CDED69A4D6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7FF265-1FD0-4A8E-BD09-1138931D99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8740919"/>
      </p:ext>
    </p:extLst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B62FB-4E31-4E16-90B2-A9CDED69A4D6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7FF265-1FD0-4A8E-BD09-1138931D99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38431733"/>
      </p:ext>
    </p:extLst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B62FB-4E31-4E16-90B2-A9CDED69A4D6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7FF265-1FD0-4A8E-BD09-1138931D99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8276225"/>
      </p:ext>
    </p:extLst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B62FB-4E31-4E16-90B2-A9CDED69A4D6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7FF265-1FD0-4A8E-BD09-1138931D99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7756127"/>
      </p:ext>
    </p:extLst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B62FB-4E31-4E16-90B2-A9CDED69A4D6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7FF265-1FD0-4A8E-BD09-1138931D99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8027326"/>
      </p:ext>
    </p:extLst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B62FB-4E31-4E16-90B2-A9CDED69A4D6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7FF265-1FD0-4A8E-BD09-1138931D99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2325726"/>
      </p:ext>
    </p:extLst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B62FB-4E31-4E16-90B2-A9CDED69A4D6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7FF265-1FD0-4A8E-BD09-1138931D99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8225235"/>
      </p:ext>
    </p:extLst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B62FB-4E31-4E16-90B2-A9CDED69A4D6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7FF265-1FD0-4A8E-BD09-1138931D99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6911011"/>
      </p:ext>
    </p:extLst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B62FB-4E31-4E16-90B2-A9CDED69A4D6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7FF265-1FD0-4A8E-BD09-1138931D99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8707480"/>
      </p:ext>
    </p:extLst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4B62FB-4E31-4E16-90B2-A9CDED69A4D6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7FF265-1FD0-4A8E-BD09-1138931D99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91303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26545"/>
            <a:ext cx="5600700" cy="10477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4611" y="1496863"/>
            <a:ext cx="3754777" cy="345638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71367187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Hrátky s angličtinou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VY_32_INOVACE_16_Greetings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Hornová </a:t>
                      </a: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Kajgrová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Andrea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0458502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D:\z Hartamy\pics\o.perunius1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3923928" y="260648"/>
            <a:ext cx="4680520" cy="1872208"/>
          </a:xfrm>
          <a:prstGeom prst="wedgeEllipseCallout">
            <a:avLst>
              <a:gd name="adj1" fmla="val -71767"/>
              <a:gd name="adj2" fmla="val 121655"/>
            </a:avLst>
          </a:prstGeom>
          <a:solidFill>
            <a:srgbClr val="FFFF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Pozdravy</a:t>
            </a:r>
          </a:p>
          <a:p>
            <a:pPr algn="ctr"/>
            <a:r>
              <a:rPr lang="cs-CZ" sz="48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Greetings</a:t>
            </a:r>
            <a:endParaRPr lang="cs-CZ" sz="4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251520" y="4797152"/>
            <a:ext cx="5400600" cy="1872208"/>
          </a:xfrm>
          <a:prstGeom prst="wedgeEllipseCallout">
            <a:avLst>
              <a:gd name="adj1" fmla="val 69894"/>
              <a:gd name="adj2" fmla="val -42892"/>
            </a:avLst>
          </a:prstGeom>
          <a:solidFill>
            <a:srgbClr val="FFFF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Autor</a:t>
            </a:r>
          </a:p>
          <a:p>
            <a:pPr algn="ctr"/>
            <a:r>
              <a:rPr lang="cs-CZ" sz="32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Andrea Hornová </a:t>
            </a:r>
            <a:r>
              <a:rPr lang="cs-CZ" sz="32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Kajgrová</a:t>
            </a:r>
            <a:endParaRPr lang="cs-CZ" sz="32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280911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D:\z Hartamy\pics\o.perunius1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2643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3923928" y="260648"/>
            <a:ext cx="4680520" cy="1872208"/>
          </a:xfrm>
          <a:prstGeom prst="wedgeEllipseCallout">
            <a:avLst>
              <a:gd name="adj1" fmla="val -71767"/>
              <a:gd name="adj2" fmla="val 121655"/>
            </a:avLst>
          </a:prstGeom>
          <a:solidFill>
            <a:srgbClr val="FFFF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80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hello</a:t>
            </a:r>
            <a:endParaRPr lang="cs-CZ" sz="80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107504" y="3645024"/>
            <a:ext cx="5400600" cy="1872208"/>
          </a:xfrm>
          <a:prstGeom prst="wedgeEllipseCallout">
            <a:avLst>
              <a:gd name="adj1" fmla="val 67274"/>
              <a:gd name="adj2" fmla="val 14670"/>
            </a:avLst>
          </a:prstGeom>
          <a:solidFill>
            <a:srgbClr val="FFFF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80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hello</a:t>
            </a:r>
            <a:endParaRPr lang="cs-CZ" sz="80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724128" y="5517232"/>
            <a:ext cx="3168352" cy="1152128"/>
          </a:xfrm>
          <a:prstGeom prst="roundRect">
            <a:avLst>
              <a:gd name="adj" fmla="val 50000"/>
            </a:avLst>
          </a:prstGeom>
          <a:solidFill>
            <a:srgbClr val="FFFF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72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ahoj</a:t>
            </a:r>
            <a:endParaRPr lang="cs-CZ" sz="72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3316702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D:\z Hartamy\pics\o.perunius1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3923928" y="260648"/>
            <a:ext cx="4680520" cy="1872208"/>
          </a:xfrm>
          <a:prstGeom prst="wedgeEllipseCallout">
            <a:avLst>
              <a:gd name="adj1" fmla="val -71767"/>
              <a:gd name="adj2" fmla="val 121655"/>
            </a:avLst>
          </a:prstGeom>
          <a:solidFill>
            <a:srgbClr val="FFFF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80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hi</a:t>
            </a:r>
            <a:endParaRPr lang="cs-CZ" sz="80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107504" y="3645024"/>
            <a:ext cx="5400600" cy="1872208"/>
          </a:xfrm>
          <a:prstGeom prst="wedgeEllipseCallout">
            <a:avLst>
              <a:gd name="adj1" fmla="val 67274"/>
              <a:gd name="adj2" fmla="val 14670"/>
            </a:avLst>
          </a:prstGeom>
          <a:solidFill>
            <a:srgbClr val="FFFF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80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hi</a:t>
            </a:r>
            <a:endParaRPr lang="cs-CZ" sz="80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724128" y="5517232"/>
            <a:ext cx="3168352" cy="1152128"/>
          </a:xfrm>
          <a:prstGeom prst="roundRect">
            <a:avLst>
              <a:gd name="adj" fmla="val 50000"/>
            </a:avLst>
          </a:prstGeom>
          <a:solidFill>
            <a:srgbClr val="FFFF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72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ahoj</a:t>
            </a:r>
            <a:endParaRPr lang="cs-CZ" sz="72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6525195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D:\z Hartamy\pics\o.perunius1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3635896" y="260648"/>
            <a:ext cx="4968552" cy="2016224"/>
          </a:xfrm>
          <a:prstGeom prst="wedgeEllipseCallout">
            <a:avLst>
              <a:gd name="adj1" fmla="val -71767"/>
              <a:gd name="adj2" fmla="val 110857"/>
            </a:avLst>
          </a:prstGeom>
          <a:solidFill>
            <a:srgbClr val="FFFF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Good</a:t>
            </a:r>
            <a:r>
              <a:rPr lang="cs-CZ" sz="5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</a:t>
            </a:r>
            <a:r>
              <a:rPr lang="cs-CZ" sz="54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morning</a:t>
            </a:r>
            <a:endParaRPr lang="cs-CZ" sz="54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0" y="4841776"/>
            <a:ext cx="5400600" cy="2016224"/>
          </a:xfrm>
          <a:prstGeom prst="wedgeEllipseCallout">
            <a:avLst>
              <a:gd name="adj1" fmla="val 68080"/>
              <a:gd name="adj2" fmla="val 10351"/>
            </a:avLst>
          </a:prstGeom>
          <a:solidFill>
            <a:srgbClr val="FFFF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Good</a:t>
            </a:r>
            <a:r>
              <a:rPr lang="cs-CZ" sz="5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</a:t>
            </a:r>
            <a:r>
              <a:rPr lang="cs-CZ" sz="54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morning</a:t>
            </a:r>
            <a:endParaRPr lang="cs-CZ" sz="54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788024" y="5517232"/>
            <a:ext cx="4104456" cy="1152128"/>
          </a:xfrm>
          <a:prstGeom prst="roundRect">
            <a:avLst>
              <a:gd name="adj" fmla="val 50000"/>
            </a:avLst>
          </a:prstGeom>
          <a:solidFill>
            <a:srgbClr val="FFFF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dobré ráno</a:t>
            </a:r>
            <a:endParaRPr lang="cs-CZ" sz="4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67545" y="2447528"/>
            <a:ext cx="4104456" cy="1152128"/>
          </a:xfrm>
          <a:prstGeom prst="roundRect">
            <a:avLst>
              <a:gd name="adj" fmla="val 50000"/>
            </a:avLst>
          </a:prstGeom>
          <a:solidFill>
            <a:srgbClr val="FFFF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60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good</a:t>
            </a:r>
            <a:endParaRPr lang="cs-CZ" sz="60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774502" y="2447528"/>
            <a:ext cx="4104456" cy="1152128"/>
          </a:xfrm>
          <a:prstGeom prst="roundRect">
            <a:avLst>
              <a:gd name="adj" fmla="val 50000"/>
            </a:avLst>
          </a:prstGeom>
          <a:solidFill>
            <a:srgbClr val="FFFF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60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morning</a:t>
            </a:r>
            <a:endParaRPr lang="cs-CZ" sz="60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67545" y="3861048"/>
            <a:ext cx="4104456" cy="1152128"/>
          </a:xfrm>
          <a:prstGeom prst="roundRect">
            <a:avLst>
              <a:gd name="adj" fmla="val 50000"/>
            </a:avLst>
          </a:prstGeom>
          <a:solidFill>
            <a:srgbClr val="FFFF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6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dobré</a:t>
            </a:r>
            <a:endParaRPr lang="cs-CZ" sz="60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788024" y="3861048"/>
            <a:ext cx="4104456" cy="1152128"/>
          </a:xfrm>
          <a:prstGeom prst="roundRect">
            <a:avLst>
              <a:gd name="adj" fmla="val 50000"/>
            </a:avLst>
          </a:prstGeom>
          <a:solidFill>
            <a:srgbClr val="FFFF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6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ráno</a:t>
            </a:r>
            <a:endParaRPr lang="cs-CZ" sz="60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3508882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5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D:\z Hartamy\pics\o.perunius1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3491880" y="260648"/>
            <a:ext cx="5387078" cy="2016224"/>
          </a:xfrm>
          <a:prstGeom prst="wedgeEllipseCallout">
            <a:avLst>
              <a:gd name="adj1" fmla="val -59239"/>
              <a:gd name="adj2" fmla="val 97899"/>
            </a:avLst>
          </a:prstGeom>
          <a:solidFill>
            <a:srgbClr val="FFFF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Good</a:t>
            </a:r>
            <a:r>
              <a:rPr lang="cs-CZ" sz="5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</a:t>
            </a:r>
            <a:r>
              <a:rPr lang="cs-CZ" sz="54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afternoon</a:t>
            </a:r>
            <a:endParaRPr lang="cs-CZ" sz="54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0" y="4841776"/>
            <a:ext cx="5400600" cy="2016224"/>
          </a:xfrm>
          <a:prstGeom prst="wedgeEllipseCallout">
            <a:avLst>
              <a:gd name="adj1" fmla="val 71708"/>
              <a:gd name="adj2" fmla="val 8731"/>
            </a:avLst>
          </a:prstGeom>
          <a:solidFill>
            <a:srgbClr val="FFFF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Good</a:t>
            </a:r>
            <a:r>
              <a:rPr lang="cs-CZ" sz="5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</a:t>
            </a:r>
            <a:r>
              <a:rPr lang="cs-CZ" sz="54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afternoon</a:t>
            </a:r>
            <a:endParaRPr lang="cs-CZ" sz="54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067944" y="5517232"/>
            <a:ext cx="4968552" cy="1152128"/>
          </a:xfrm>
          <a:prstGeom prst="roundRect">
            <a:avLst>
              <a:gd name="adj" fmla="val 50000"/>
            </a:avLst>
          </a:prstGeom>
          <a:solidFill>
            <a:srgbClr val="FFFF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dobré odpoledne</a:t>
            </a:r>
            <a:endParaRPr lang="cs-CZ" sz="40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07504" y="2447528"/>
            <a:ext cx="4104456" cy="1152128"/>
          </a:xfrm>
          <a:prstGeom prst="roundRect">
            <a:avLst>
              <a:gd name="adj" fmla="val 50000"/>
            </a:avLst>
          </a:prstGeom>
          <a:solidFill>
            <a:srgbClr val="FFFF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60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good</a:t>
            </a:r>
            <a:endParaRPr lang="cs-CZ" sz="60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355977" y="2447528"/>
            <a:ext cx="4608512" cy="1152128"/>
          </a:xfrm>
          <a:prstGeom prst="roundRect">
            <a:avLst>
              <a:gd name="adj" fmla="val 50000"/>
            </a:avLst>
          </a:prstGeom>
          <a:solidFill>
            <a:srgbClr val="FFFF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60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afternoon</a:t>
            </a:r>
            <a:endParaRPr lang="cs-CZ" sz="60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25353" y="3861048"/>
            <a:ext cx="4104456" cy="1152128"/>
          </a:xfrm>
          <a:prstGeom prst="roundRect">
            <a:avLst>
              <a:gd name="adj" fmla="val 50000"/>
            </a:avLst>
          </a:prstGeom>
          <a:solidFill>
            <a:srgbClr val="FFFF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6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dobré</a:t>
            </a:r>
            <a:endParaRPr lang="cs-CZ" sz="60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355977" y="3861048"/>
            <a:ext cx="4608512" cy="1152128"/>
          </a:xfrm>
          <a:prstGeom prst="roundRect">
            <a:avLst>
              <a:gd name="adj" fmla="val 50000"/>
            </a:avLst>
          </a:prstGeom>
          <a:solidFill>
            <a:srgbClr val="FFFF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6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odpoledne</a:t>
            </a:r>
            <a:endParaRPr lang="cs-CZ" sz="60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719450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5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D:\z Hartamy\pics\o.perunius1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3491880" y="260648"/>
            <a:ext cx="5387078" cy="2016224"/>
          </a:xfrm>
          <a:prstGeom prst="wedgeEllipseCallout">
            <a:avLst>
              <a:gd name="adj1" fmla="val -59239"/>
              <a:gd name="adj2" fmla="val 97899"/>
            </a:avLst>
          </a:prstGeom>
          <a:solidFill>
            <a:srgbClr val="FFFF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Good</a:t>
            </a:r>
            <a:r>
              <a:rPr lang="cs-CZ" sz="5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</a:t>
            </a:r>
            <a:r>
              <a:rPr lang="cs-CZ" sz="54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evening</a:t>
            </a:r>
            <a:endParaRPr lang="cs-CZ" sz="54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0" y="4841776"/>
            <a:ext cx="5400600" cy="2016224"/>
          </a:xfrm>
          <a:prstGeom prst="wedgeEllipseCallout">
            <a:avLst>
              <a:gd name="adj1" fmla="val 71708"/>
              <a:gd name="adj2" fmla="val 8731"/>
            </a:avLst>
          </a:prstGeom>
          <a:solidFill>
            <a:srgbClr val="FFFF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Good</a:t>
            </a:r>
            <a:r>
              <a:rPr lang="cs-CZ" sz="5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</a:t>
            </a:r>
            <a:r>
              <a:rPr lang="cs-CZ" sz="54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evening</a:t>
            </a:r>
            <a:endParaRPr lang="cs-CZ" sz="54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220072" y="5517232"/>
            <a:ext cx="3816424" cy="1152128"/>
          </a:xfrm>
          <a:prstGeom prst="roundRect">
            <a:avLst>
              <a:gd name="adj" fmla="val 50000"/>
            </a:avLst>
          </a:prstGeom>
          <a:solidFill>
            <a:srgbClr val="FFFF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dobrý večer</a:t>
            </a:r>
            <a:endParaRPr lang="cs-CZ" sz="40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07504" y="2447528"/>
            <a:ext cx="4104456" cy="1152128"/>
          </a:xfrm>
          <a:prstGeom prst="roundRect">
            <a:avLst>
              <a:gd name="adj" fmla="val 50000"/>
            </a:avLst>
          </a:prstGeom>
          <a:solidFill>
            <a:srgbClr val="FFFF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60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good</a:t>
            </a:r>
            <a:endParaRPr lang="cs-CZ" sz="60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355977" y="2447528"/>
            <a:ext cx="4608512" cy="1152128"/>
          </a:xfrm>
          <a:prstGeom prst="roundRect">
            <a:avLst>
              <a:gd name="adj" fmla="val 50000"/>
            </a:avLst>
          </a:prstGeom>
          <a:solidFill>
            <a:srgbClr val="FFFF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60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evening</a:t>
            </a:r>
            <a:endParaRPr lang="cs-CZ" sz="60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25353" y="3861048"/>
            <a:ext cx="4104456" cy="1152128"/>
          </a:xfrm>
          <a:prstGeom prst="roundRect">
            <a:avLst>
              <a:gd name="adj" fmla="val 50000"/>
            </a:avLst>
          </a:prstGeom>
          <a:solidFill>
            <a:srgbClr val="FFFF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6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dobrý</a:t>
            </a:r>
            <a:endParaRPr lang="cs-CZ" sz="60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355977" y="3861048"/>
            <a:ext cx="4608512" cy="1152128"/>
          </a:xfrm>
          <a:prstGeom prst="roundRect">
            <a:avLst>
              <a:gd name="adj" fmla="val 50000"/>
            </a:avLst>
          </a:prstGeom>
          <a:solidFill>
            <a:srgbClr val="FFFF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6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večer</a:t>
            </a:r>
            <a:endParaRPr lang="cs-CZ" sz="60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846672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5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D:\z Hartamy\pics\o.perunius1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3923928" y="260648"/>
            <a:ext cx="4680520" cy="1872208"/>
          </a:xfrm>
          <a:prstGeom prst="wedgeEllipseCallout">
            <a:avLst>
              <a:gd name="adj1" fmla="val -71767"/>
              <a:gd name="adj2" fmla="val 121655"/>
            </a:avLst>
          </a:prstGeom>
          <a:solidFill>
            <a:srgbClr val="FFFF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66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zdroje</a:t>
            </a:r>
            <a:endParaRPr lang="cs-CZ" sz="66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683568" y="5229200"/>
            <a:ext cx="4320480" cy="1152128"/>
          </a:xfrm>
          <a:prstGeom prst="wedgeEllipseCallout">
            <a:avLst>
              <a:gd name="adj1" fmla="val 86523"/>
              <a:gd name="adj2" fmla="val -75016"/>
            </a:avLst>
          </a:prstGeom>
          <a:solidFill>
            <a:srgbClr val="FFFF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marL="457200" indent="-457200" algn="ctr">
              <a:buFont typeface="Arial" pitchFamily="34" charset="0"/>
              <a:buChar char="•"/>
            </a:pPr>
            <a:r>
              <a:rPr lang="cs-CZ" sz="2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vlastní zdroje</a:t>
            </a:r>
          </a:p>
          <a:p>
            <a:pPr marL="457200" indent="-457200" algn="ctr">
              <a:buFont typeface="Arial" pitchFamily="34" charset="0"/>
              <a:buChar char="•"/>
            </a:pPr>
            <a:r>
              <a:rPr lang="cs-CZ" sz="2400" b="1" cap="all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zhartamy.wz.cz</a:t>
            </a:r>
            <a:endParaRPr lang="cs-CZ" sz="24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0337681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62</Words>
  <Application>Microsoft Office PowerPoint</Application>
  <PresentationFormat>Předvádění na obrazovce (4:3)</PresentationFormat>
  <Paragraphs>42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Šárka</cp:lastModifiedBy>
  <cp:revision>7</cp:revision>
  <dcterms:created xsi:type="dcterms:W3CDTF">2011-08-20T09:15:44Z</dcterms:created>
  <dcterms:modified xsi:type="dcterms:W3CDTF">2012-02-28T12:11:41Z</dcterms:modified>
</cp:coreProperties>
</file>