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5" r:id="rId9"/>
    <p:sldId id="267" r:id="rId10"/>
    <p:sldId id="264" r:id="rId11"/>
    <p:sldId id="268" r:id="rId12"/>
    <p:sldId id="269" r:id="rId13"/>
    <p:sldId id="270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es.wikipedia.org/wiki/Los_desastres_de_la_guerra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aktualne.centrum.cz/zahranici/evropa/fotogalerie/2012/09/03/foto-napoleon-po-200-letech-znovu-valcil-u-borodin/" TargetMode="External"/><Relationship Id="rId2" Type="http://schemas.openxmlformats.org/officeDocument/2006/relationships/hyperlink" Target="http://upload.wikimedia.org/wikipedia/commons/f/fd/Aufstieg-und-Niederfall-Napoleons.pn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abuznik.cz/recept/autenticky-klasicka-svickova-wellington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hyperlink" Target="http://en.wikipedia.org/wiki/File:16_Napoleons_exole_St_Helena_June1970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Paris_July_2011-30.jpg" TargetMode="External"/><Relationship Id="rId7" Type="http://schemas.openxmlformats.org/officeDocument/2006/relationships/hyperlink" Target="http://en.wikipedia.org/wiki/Battle_of_Leipzig" TargetMode="External"/><Relationship Id="rId2" Type="http://schemas.openxmlformats.org/officeDocument/2006/relationships/hyperlink" Target="http://cs.wikipedia.org/wiki/Bitva_u_Slavkov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Napoleons_retreat_from_moscow.jpg" TargetMode="External"/><Relationship Id="rId5" Type="http://schemas.openxmlformats.org/officeDocument/2006/relationships/hyperlink" Target="http://de.wikipedia.org/wiki/Marie-Louise_von_%C3%96sterreich" TargetMode="External"/><Relationship Id="rId4" Type="http://schemas.openxmlformats.org/officeDocument/2006/relationships/hyperlink" Target="http://es.wikipedia.org/wiki/Francisco_de_Goy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0533691"/>
              </p:ext>
            </p:extLst>
          </p:nvPr>
        </p:nvGraphicFramePr>
        <p:xfrm>
          <a:off x="179512" y="1676044"/>
          <a:ext cx="8784976" cy="51206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0308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08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08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08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08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08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Císařství Napoleona I.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081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2.1.13_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03081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8. 3. 2013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08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08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Evropa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 raném novověku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08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Císařství Napoleona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I.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08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Obsahuje základní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informace o období prvního císařství.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08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Slouží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jako pomůcka pro výklad v hodině a pro podporu domácí přípravy studentů.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08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se osvědčil a přispěl k názornější a kvalitnější výuce.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06163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Císařství Napoleona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1804 - 1815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Napoleon dobyvatel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Dobyvačné války – snaha ovládnout Evropu</a:t>
            </a:r>
          </a:p>
          <a:p>
            <a:r>
              <a:rPr lang="cs-CZ" dirty="0" smtClean="0"/>
              <a:t>1805 válka s </a:t>
            </a:r>
            <a:r>
              <a:rPr lang="cs-CZ" dirty="0" err="1" smtClean="0"/>
              <a:t>britskou-rakousko-ruskou</a:t>
            </a:r>
            <a:r>
              <a:rPr lang="cs-CZ" dirty="0" smtClean="0"/>
              <a:t> koalicí</a:t>
            </a:r>
          </a:p>
          <a:p>
            <a:pPr lvl="1"/>
            <a:r>
              <a:rPr lang="cs-CZ" dirty="0" smtClean="0"/>
              <a:t>B. u </a:t>
            </a:r>
            <a:r>
              <a:rPr lang="cs-CZ" dirty="0" err="1" smtClean="0"/>
              <a:t>Trafalgaru</a:t>
            </a:r>
            <a:r>
              <a:rPr lang="cs-CZ" dirty="0" smtClean="0"/>
              <a:t> – zničeno francouzské loďstvo</a:t>
            </a:r>
          </a:p>
          <a:p>
            <a:pPr lvl="1"/>
            <a:r>
              <a:rPr lang="cs-CZ" dirty="0" smtClean="0"/>
              <a:t>Obsazení Vídně a Brna</a:t>
            </a:r>
          </a:p>
          <a:p>
            <a:r>
              <a:rPr lang="cs-CZ" dirty="0" err="1" smtClean="0"/>
              <a:t>Austerlitz</a:t>
            </a:r>
            <a:r>
              <a:rPr lang="cs-CZ" dirty="0" smtClean="0"/>
              <a:t> – bitva tří císařů</a:t>
            </a:r>
          </a:p>
          <a:p>
            <a:pPr lvl="1"/>
            <a:r>
              <a:rPr lang="cs-CZ" dirty="0" smtClean="0"/>
              <a:t>Napoleon - vítěz, František II., Alexandr I.</a:t>
            </a:r>
          </a:p>
          <a:p>
            <a:pPr lvl="1"/>
            <a:r>
              <a:rPr lang="cs-CZ" dirty="0" smtClean="0"/>
              <a:t>Napoleon pánem střední Evropy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712968" cy="365125"/>
          </a:xfrm>
        </p:spPr>
        <p:txBody>
          <a:bodyPr/>
          <a:lstStyle/>
          <a:p>
            <a:pPr algn="l"/>
            <a:r>
              <a:rPr lang="cs-CZ" dirty="0"/>
              <a:t>Wiki/</a:t>
            </a:r>
            <a:r>
              <a:rPr lang="cs-CZ" dirty="0" err="1"/>
              <a:t>Bitva_u_Slavkova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2013-03-10]. Dostupné z: http://cs.wikipedia.org/wiki/Bitva_u_Slavkova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234" y="404664"/>
            <a:ext cx="4076700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4664"/>
            <a:ext cx="3790950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700" dirty="0" smtClean="0"/>
              <a:t>Pád Svaté říše římské národa Německého</a:t>
            </a:r>
            <a:endParaRPr lang="cs-CZ" sz="3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Územní přesuny</a:t>
            </a:r>
          </a:p>
          <a:p>
            <a:pPr lvl="1"/>
            <a:r>
              <a:rPr lang="cs-CZ" dirty="0" smtClean="0"/>
              <a:t>Menší státy zrušeny (např. porýnská arcibiskupství)</a:t>
            </a:r>
          </a:p>
          <a:p>
            <a:pPr lvl="1"/>
            <a:r>
              <a:rPr lang="cs-CZ" dirty="0" smtClean="0"/>
              <a:t>Rozšíření Württemberska, Bavorska, Saska, Vestfálska</a:t>
            </a:r>
          </a:p>
          <a:p>
            <a:pPr lvl="1"/>
            <a:r>
              <a:rPr lang="cs-CZ" dirty="0" smtClean="0"/>
              <a:t>Varšavské knížectví</a:t>
            </a:r>
          </a:p>
          <a:p>
            <a:pPr lvl="1"/>
            <a:r>
              <a:rPr lang="cs-CZ" dirty="0" smtClean="0"/>
              <a:t>1806 rýnský spolek – zánik německé říše</a:t>
            </a:r>
          </a:p>
          <a:p>
            <a:pPr lvl="1"/>
            <a:r>
              <a:rPr lang="cs-CZ" dirty="0" smtClean="0"/>
              <a:t>František II. → František I. – rakouský císař</a:t>
            </a:r>
          </a:p>
          <a:p>
            <a:r>
              <a:rPr lang="cs-CZ" dirty="0" smtClean="0"/>
              <a:t>1806 porážka Pruska u Jeny a </a:t>
            </a:r>
            <a:r>
              <a:rPr lang="cs-CZ" dirty="0" err="1" smtClean="0"/>
              <a:t>Auerstedtu</a:t>
            </a:r>
            <a:endParaRPr lang="cs-CZ" dirty="0" smtClean="0"/>
          </a:p>
          <a:p>
            <a:pPr lvl="1"/>
            <a:r>
              <a:rPr lang="cs-CZ" dirty="0" smtClean="0"/>
              <a:t>Obsazení Berlína</a:t>
            </a:r>
          </a:p>
          <a:p>
            <a:r>
              <a:rPr lang="cs-CZ" dirty="0" smtClean="0"/>
              <a:t>Vzdoruje pouze Británie a Rusko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8640960" cy="5649491"/>
          </a:xfrm>
        </p:spPr>
        <p:txBody>
          <a:bodyPr>
            <a:normAutofit/>
          </a:bodyPr>
          <a:lstStyle/>
          <a:p>
            <a:r>
              <a:rPr lang="cs-CZ" dirty="0" smtClean="0"/>
              <a:t>1806 – vyhlášena kontinentální blokáda</a:t>
            </a:r>
          </a:p>
          <a:p>
            <a:pPr lvl="1"/>
            <a:r>
              <a:rPr lang="cs-CZ" dirty="0" smtClean="0"/>
              <a:t>Zákaz obchodovat s Británií a jejími koloniemi</a:t>
            </a:r>
          </a:p>
          <a:p>
            <a:r>
              <a:rPr lang="cs-CZ" dirty="0" smtClean="0"/>
              <a:t>1807 – </a:t>
            </a:r>
            <a:r>
              <a:rPr lang="cs-CZ" dirty="0" err="1" smtClean="0"/>
              <a:t>Tylžský</a:t>
            </a:r>
            <a:r>
              <a:rPr lang="cs-CZ" dirty="0" smtClean="0"/>
              <a:t> mír (</a:t>
            </a:r>
            <a:r>
              <a:rPr lang="cs-CZ" dirty="0" err="1" smtClean="0"/>
              <a:t>Sovětsk</a:t>
            </a:r>
            <a:r>
              <a:rPr lang="cs-CZ" dirty="0" smtClean="0"/>
              <a:t>) – připojuje se Rusko</a:t>
            </a:r>
          </a:p>
          <a:p>
            <a:r>
              <a:rPr lang="cs-CZ" dirty="0" smtClean="0"/>
              <a:t>Ovládnutí Portugalska a uvěznění papeže</a:t>
            </a:r>
          </a:p>
          <a:p>
            <a:r>
              <a:rPr lang="cs-CZ" dirty="0" smtClean="0"/>
              <a:t>Další porážka Rakouska – </a:t>
            </a:r>
            <a:r>
              <a:rPr lang="cs-CZ" dirty="0" err="1" smtClean="0"/>
              <a:t>Aspern</a:t>
            </a:r>
            <a:r>
              <a:rPr lang="cs-CZ" dirty="0" smtClean="0"/>
              <a:t>, </a:t>
            </a:r>
            <a:r>
              <a:rPr lang="cs-CZ" dirty="0" err="1" smtClean="0"/>
              <a:t>Wagram</a:t>
            </a:r>
            <a:endParaRPr lang="cs-CZ" dirty="0" smtClean="0"/>
          </a:p>
          <a:p>
            <a:pPr lvl="1"/>
            <a:r>
              <a:rPr lang="cs-CZ" dirty="0" smtClean="0"/>
              <a:t>Sňatek Napoleona a Marie Luisy</a:t>
            </a:r>
          </a:p>
          <a:p>
            <a:r>
              <a:rPr lang="cs-CZ" dirty="0" smtClean="0"/>
              <a:t>1810 – Rusko vypovídá spojenectví</a:t>
            </a:r>
          </a:p>
          <a:p>
            <a:r>
              <a:rPr lang="cs-CZ" dirty="0" smtClean="0"/>
              <a:t>Neúspěch:</a:t>
            </a:r>
          </a:p>
          <a:p>
            <a:pPr lvl="1"/>
            <a:r>
              <a:rPr lang="cs-CZ" dirty="0" smtClean="0"/>
              <a:t>Dosazení Josefa Bonaparta do Španělska, povstání, gerilová válka, </a:t>
            </a:r>
            <a:r>
              <a:rPr lang="cs-CZ" dirty="0" err="1" smtClean="0">
                <a:hlinkClick r:id="rId2"/>
              </a:rPr>
              <a:t>Goya</a:t>
            </a:r>
            <a:r>
              <a:rPr lang="cs-CZ" dirty="0" smtClean="0">
                <a:hlinkClick r:id="rId2"/>
              </a:rPr>
              <a:t>: Hrůzy války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20689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784976" cy="365125"/>
          </a:xfrm>
        </p:spPr>
        <p:txBody>
          <a:bodyPr/>
          <a:lstStyle/>
          <a:p>
            <a:pPr algn="l"/>
            <a:r>
              <a:rPr lang="en-US" dirty="0"/>
              <a:t>File:Paris_July_2011-30.jpg.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2013-03-10]. </a:t>
            </a:r>
            <a:r>
              <a:rPr lang="en-US" dirty="0" err="1"/>
              <a:t>Dostupné</a:t>
            </a:r>
            <a:r>
              <a:rPr lang="en-US" dirty="0"/>
              <a:t> z: http://en.wikipedia.org/wiki/File:Paris_July_2011-30.jpg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0"/>
            <a:ext cx="6803092" cy="64180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2014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856984" cy="501650"/>
          </a:xfrm>
        </p:spPr>
        <p:txBody>
          <a:bodyPr/>
          <a:lstStyle/>
          <a:p>
            <a:pPr algn="l"/>
            <a:r>
              <a:rPr lang="cs-CZ" dirty="0"/>
              <a:t>Marie-</a:t>
            </a:r>
            <a:r>
              <a:rPr lang="cs-CZ" dirty="0" err="1"/>
              <a:t>Louise_von_Österreich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2013-03-10]. Dostupné z: http://de.wikipedia.org/wiki/Marie-Louise_von_%C3%96sterreich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523" y="0"/>
            <a:ext cx="9184523" cy="6453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68453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744272" cy="365125"/>
          </a:xfrm>
        </p:spPr>
        <p:txBody>
          <a:bodyPr/>
          <a:lstStyle/>
          <a:p>
            <a:pPr algn="l"/>
            <a:r>
              <a:rPr lang="cs-CZ" dirty="0"/>
              <a:t>Marie-</a:t>
            </a:r>
            <a:r>
              <a:rPr lang="cs-CZ" dirty="0" err="1"/>
              <a:t>Louise_von_Österreich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2013-03-10]. Dostupné z: http://de.wikipedia.org/wiki/Marie-Louise_von_%C3%96sterreich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3528392" cy="56614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07113"/>
            <a:ext cx="44958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572344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640960" cy="365125"/>
          </a:xfrm>
        </p:spPr>
        <p:txBody>
          <a:bodyPr/>
          <a:lstStyle/>
          <a:p>
            <a:pPr algn="l"/>
            <a:r>
              <a:rPr lang="cs-CZ" dirty="0" err="1"/>
              <a:t>Francisco_de_Goya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2013-03-10]. Dostupné z: http://es.wikipedia.org/wiki/Francisco_de_Goya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0"/>
            <a:ext cx="8277225" cy="6383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63301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Napoleonův pád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1812 – 1813 tažení do Ruska </a:t>
            </a:r>
          </a:p>
          <a:p>
            <a:pPr lvl="1"/>
            <a:r>
              <a:rPr lang="cs-CZ" dirty="0" smtClean="0"/>
              <a:t>„Grande </a:t>
            </a:r>
            <a:r>
              <a:rPr lang="cs-CZ" dirty="0" err="1" smtClean="0"/>
              <a:t>Armée</a:t>
            </a:r>
            <a:r>
              <a:rPr lang="cs-CZ" dirty="0" smtClean="0"/>
              <a:t>“ 600 tis. Mužů</a:t>
            </a:r>
          </a:p>
          <a:p>
            <a:pPr lvl="1"/>
            <a:r>
              <a:rPr lang="cs-CZ" dirty="0" smtClean="0"/>
              <a:t>Vlastenecká válka, </a:t>
            </a:r>
            <a:r>
              <a:rPr lang="cs-CZ" dirty="0" err="1" smtClean="0"/>
              <a:t>Kutuzov</a:t>
            </a:r>
            <a:endParaRPr lang="cs-CZ" dirty="0" smtClean="0"/>
          </a:p>
          <a:p>
            <a:pPr lvl="1"/>
            <a:r>
              <a:rPr lang="cs-CZ" dirty="0" smtClean="0"/>
              <a:t>Vítězství u </a:t>
            </a:r>
            <a:r>
              <a:rPr lang="cs-CZ" dirty="0" err="1" smtClean="0">
                <a:hlinkClick r:id="rId3"/>
              </a:rPr>
              <a:t>Borodina</a:t>
            </a:r>
            <a:endParaRPr lang="cs-CZ" dirty="0" smtClean="0"/>
          </a:p>
          <a:p>
            <a:pPr lvl="1"/>
            <a:r>
              <a:rPr lang="cs-CZ" dirty="0" smtClean="0"/>
              <a:t>Požár Moskvy, taktika spálené země, „generál mráz“, kozáci</a:t>
            </a:r>
          </a:p>
          <a:p>
            <a:pPr lvl="1"/>
            <a:r>
              <a:rPr lang="cs-CZ" dirty="0" smtClean="0"/>
              <a:t>Bitva na </a:t>
            </a:r>
            <a:r>
              <a:rPr lang="cs-CZ" dirty="0" err="1" smtClean="0"/>
              <a:t>Berezině</a:t>
            </a:r>
            <a:endParaRPr lang="cs-CZ" dirty="0" smtClean="0"/>
          </a:p>
          <a:p>
            <a:pPr lvl="1"/>
            <a:r>
              <a:rPr lang="cs-CZ" dirty="0" smtClean="0"/>
              <a:t>Útěk z Ruska</a:t>
            </a:r>
          </a:p>
          <a:p>
            <a:pPr lvl="1"/>
            <a:r>
              <a:rPr lang="cs-CZ" dirty="0" smtClean="0"/>
              <a:t>Přežila jen 1/5 vojáků</a:t>
            </a:r>
          </a:p>
          <a:p>
            <a:pPr lvl="1"/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012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4764" y="6505230"/>
            <a:ext cx="8727716" cy="367519"/>
          </a:xfrm>
        </p:spPr>
        <p:txBody>
          <a:bodyPr/>
          <a:lstStyle/>
          <a:p>
            <a:pPr algn="l"/>
            <a:r>
              <a:rPr lang="cs-CZ" dirty="0"/>
              <a:t>File:Napoleons_retreat_from_moscow.jpg.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2013-03-10]. Dostupné z: http://en.wikipedia.org/wiki/File:Napoleons_retreat_from_moscow.jpg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30148" cy="65052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489743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8136" y="3573016"/>
            <a:ext cx="6096000" cy="278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332656"/>
            <a:ext cx="5832648" cy="367240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1813 – bitva národů u Lipska</a:t>
            </a:r>
          </a:p>
          <a:p>
            <a:r>
              <a:rPr lang="cs-CZ" dirty="0" smtClean="0"/>
              <a:t>1814 – spojenci v Paříži</a:t>
            </a:r>
          </a:p>
          <a:p>
            <a:r>
              <a:rPr lang="cs-CZ" dirty="0" smtClean="0"/>
              <a:t>Napoleon nucen abdikovat</a:t>
            </a:r>
          </a:p>
          <a:p>
            <a:r>
              <a:rPr lang="cs-CZ" dirty="0" smtClean="0"/>
              <a:t>Internace na </a:t>
            </a:r>
            <a:r>
              <a:rPr lang="cs-CZ" dirty="0" err="1" smtClean="0"/>
              <a:t>Elbě</a:t>
            </a:r>
            <a:endParaRPr lang="cs-CZ" dirty="0" smtClean="0"/>
          </a:p>
          <a:p>
            <a:r>
              <a:rPr lang="cs-CZ" dirty="0" smtClean="0"/>
              <a:t>Restaurace Bourbonů</a:t>
            </a:r>
          </a:p>
          <a:p>
            <a:r>
              <a:rPr lang="cs-CZ" dirty="0" smtClean="0"/>
              <a:t>1815 – stodenní císařství</a:t>
            </a:r>
          </a:p>
          <a:p>
            <a:r>
              <a:rPr lang="cs-CZ" dirty="0" smtClean="0"/>
              <a:t>Waterloo – </a:t>
            </a:r>
            <a:r>
              <a:rPr lang="cs-CZ" dirty="0" smtClean="0">
                <a:hlinkClick r:id="rId3"/>
              </a:rPr>
              <a:t>Wellington</a:t>
            </a:r>
            <a:r>
              <a:rPr lang="cs-CZ" dirty="0" smtClean="0"/>
              <a:t>, </a:t>
            </a:r>
            <a:r>
              <a:rPr lang="cs-CZ" dirty="0" err="1" smtClean="0"/>
              <a:t>Blücher</a:t>
            </a:r>
            <a:endParaRPr lang="cs-CZ" dirty="0" smtClean="0"/>
          </a:p>
          <a:p>
            <a:r>
              <a:rPr lang="cs-CZ" dirty="0" smtClean="0"/>
              <a:t>+ 1821 </a:t>
            </a:r>
            <a:r>
              <a:rPr lang="cs-CZ" dirty="0" smtClean="0">
                <a:hlinkClick r:id="rId4"/>
              </a:rPr>
              <a:t>Sv. Helena</a:t>
            </a:r>
            <a:endParaRPr lang="cs-CZ" dirty="0" smtClean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607936" cy="365125"/>
          </a:xfrm>
        </p:spPr>
        <p:txBody>
          <a:bodyPr/>
          <a:lstStyle/>
          <a:p>
            <a:pPr algn="l"/>
            <a:r>
              <a:rPr lang="en-US" dirty="0" err="1"/>
              <a:t>Battle_of_Leipzig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2013-03-10]. </a:t>
            </a:r>
            <a:r>
              <a:rPr lang="en-US" dirty="0" err="1"/>
              <a:t>Dostupné</a:t>
            </a:r>
            <a:r>
              <a:rPr lang="en-US" dirty="0"/>
              <a:t> z: http://en.wikipedia.org/wiki/Battle_of_Leipzig 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19594"/>
            <a:ext cx="3063320" cy="28683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437112"/>
            <a:ext cx="2095500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9411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 fontScale="92500" lnSpcReduction="10000"/>
          </a:bodyPr>
          <a:lstStyle/>
          <a:p>
            <a:r>
              <a:rPr lang="cs-CZ" sz="2000" dirty="0"/>
              <a:t>Wiki/</a:t>
            </a:r>
            <a:r>
              <a:rPr lang="cs-CZ" sz="2000" dirty="0" err="1"/>
              <a:t>Bitva_u_Slavkova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2013-03-10].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cs.wikipedia.org/wiki/Bitva_u_Slavkova</a:t>
            </a:r>
            <a:endParaRPr lang="cs-CZ" sz="2000" dirty="0" smtClean="0"/>
          </a:p>
          <a:p>
            <a:r>
              <a:rPr lang="en-US" sz="2000" dirty="0"/>
              <a:t>File:Paris_July_2011-30.jpg.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2013-03-10].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3"/>
              </a:rPr>
              <a:t>http://</a:t>
            </a:r>
            <a:r>
              <a:rPr lang="en-US" sz="2000" dirty="0" smtClean="0">
                <a:hlinkClick r:id="rId3"/>
              </a:rPr>
              <a:t>en.wikipedia.org/wiki/File:Paris_July_2011-30.jpg</a:t>
            </a:r>
            <a:endParaRPr lang="cs-CZ" sz="2000" dirty="0" smtClean="0"/>
          </a:p>
          <a:p>
            <a:r>
              <a:rPr lang="cs-CZ" sz="2000" dirty="0" err="1"/>
              <a:t>Francisco_de_Goya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2013-03-10].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es.wikipedia.org/wiki/Francisco_de_Goya</a:t>
            </a:r>
            <a:endParaRPr lang="cs-CZ" sz="2000" dirty="0" smtClean="0"/>
          </a:p>
          <a:p>
            <a:r>
              <a:rPr lang="cs-CZ" sz="2000" dirty="0"/>
              <a:t>Marie-</a:t>
            </a:r>
            <a:r>
              <a:rPr lang="cs-CZ" sz="2000" dirty="0" err="1"/>
              <a:t>Louise_von_Österreich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2013-03-10]. Dostupné z: </a:t>
            </a:r>
            <a:r>
              <a:rPr lang="cs-CZ" sz="2000" dirty="0">
                <a:hlinkClick r:id="rId5"/>
              </a:rPr>
              <a:t>http://de.wikipedia.org/wiki/Marie-Louise_von_%</a:t>
            </a:r>
            <a:r>
              <a:rPr lang="cs-CZ" sz="2000" dirty="0" smtClean="0">
                <a:hlinkClick r:id="rId5"/>
              </a:rPr>
              <a:t>C3%96sterreich</a:t>
            </a:r>
            <a:endParaRPr lang="cs-CZ" sz="2000" dirty="0" smtClean="0"/>
          </a:p>
          <a:p>
            <a:r>
              <a:rPr lang="cs-CZ" sz="2000" dirty="0"/>
              <a:t>File:Napoleons_retreat_from_moscow.jpg.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2013-03-10]. Dostupné z: </a:t>
            </a: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en.wikipedia.org/wiki/File:Napoleons_retreat_from_moscow.jpg</a:t>
            </a:r>
            <a:endParaRPr lang="cs-CZ" sz="2000" dirty="0" smtClean="0"/>
          </a:p>
          <a:p>
            <a:r>
              <a:rPr lang="en-US" sz="2000" dirty="0" err="1"/>
              <a:t>Battle_of_Leipzig</a:t>
            </a:r>
            <a:r>
              <a:rPr lang="en-US" sz="2000" dirty="0"/>
              <a:t>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2013-03-10].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7"/>
              </a:rPr>
              <a:t>http://</a:t>
            </a:r>
            <a:r>
              <a:rPr lang="en-US" sz="2000" dirty="0" smtClean="0">
                <a:hlinkClick r:id="rId7"/>
              </a:rPr>
              <a:t>en.wikipedia.org/wiki/Battle_of_Leipzig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801</Words>
  <Application>Microsoft Office PowerPoint</Application>
  <PresentationFormat>Předvádění na obrazovce (4:3)</PresentationFormat>
  <Paragraphs>95</Paragraphs>
  <Slides>14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Císařství Napoleona I.</vt:lpstr>
      <vt:lpstr>Napoleon dobyvatel</vt:lpstr>
      <vt:lpstr>Prezentace aplikace PowerPoint</vt:lpstr>
      <vt:lpstr>Pád Svaté říše římské národa Německého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Napoleonův pád</vt:lpstr>
      <vt:lpstr>Prezentace aplikace PowerPoint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25</cp:revision>
  <dcterms:created xsi:type="dcterms:W3CDTF">2012-12-23T08:55:19Z</dcterms:created>
  <dcterms:modified xsi:type="dcterms:W3CDTF">2013-06-04T14:27:59Z</dcterms:modified>
</cp:coreProperties>
</file>