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Kolektivizace%20&#269;esk&#233;ho%20venkova.%20%3ci%3eBBC%20Czech%3c/i%3e%20%5bonline%5d.%202013%20%5bcit.%202013-04-21%5d.%20Dostupn&#233;%20z:%20http:/www.bbc.co.uk/czech/specials/918_omnibus_farms/page4.s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latelieceskoslovensko.cz/fotky12109/fotos/_vyrn_2101IMG_NEW_0009.jpg" TargetMode="External"/><Relationship Id="rId2" Type="http://schemas.openxmlformats.org/officeDocument/2006/relationships/hyperlink" Target="http://cs.wikipedia.org/wiki/Milada_Hor%C3%A1kov%C3%A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bc.co.uk/czech/specials/918_omnibus_farms/page4.s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950462"/>
              </p:ext>
            </p:extLst>
          </p:nvPr>
        </p:nvGraphicFramePr>
        <p:xfrm>
          <a:off x="179512" y="1676045"/>
          <a:ext cx="8784976" cy="5334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1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Padesátá léta v Československu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36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2.2.3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136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21. 4. 2013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20. stol.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Výstup ŠVP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českého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státu ve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312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shrnuje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nejdůležitější informace o období od komunistického převratu do padesátých let.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pro podporu výkladu metodou frontální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výuky.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312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ve výuce, přispěl k větší názornosti  výkladu a upevnění znalostí žáků.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0272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Padesátá léta v Československu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Situace po „Vítězném únoru“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Převzetí 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 25. 2. 1948 vznikají tzv. akční výbory</a:t>
            </a:r>
          </a:p>
          <a:p>
            <a:pPr lvl="1"/>
            <a:r>
              <a:rPr lang="cs-CZ" dirty="0" smtClean="0"/>
              <a:t>Školy, úřady, závody, státní instituce</a:t>
            </a:r>
          </a:p>
          <a:p>
            <a:pPr lvl="1"/>
            <a:r>
              <a:rPr lang="cs-CZ" dirty="0" smtClean="0"/>
              <a:t>Odstraňování nepohodlných osob</a:t>
            </a:r>
          </a:p>
          <a:p>
            <a:r>
              <a:rPr lang="cs-CZ" dirty="0" smtClean="0"/>
              <a:t>Květen 1948 – ústava 9. května</a:t>
            </a:r>
          </a:p>
          <a:p>
            <a:pPr lvl="1"/>
            <a:r>
              <a:rPr lang="cs-CZ" dirty="0" smtClean="0"/>
              <a:t>Zakotvovala vedoucí úlohu KSČ</a:t>
            </a:r>
          </a:p>
          <a:p>
            <a:pPr lvl="1"/>
            <a:r>
              <a:rPr lang="cs-CZ" dirty="0" smtClean="0"/>
              <a:t>Beneš odmítl podepsat</a:t>
            </a:r>
          </a:p>
          <a:p>
            <a:r>
              <a:rPr lang="cs-CZ" dirty="0" smtClean="0"/>
              <a:t>30. 5. 1948 volby – jednotná kandidátka NF</a:t>
            </a:r>
          </a:p>
          <a:p>
            <a:pPr lvl="1"/>
            <a:r>
              <a:rPr lang="cs-CZ" dirty="0" smtClean="0"/>
              <a:t>Atmosféra strachu – nemožnost volit tajně</a:t>
            </a:r>
          </a:p>
          <a:p>
            <a:pPr lvl="1"/>
            <a:r>
              <a:rPr lang="cs-CZ" dirty="0" smtClean="0"/>
              <a:t>2/3 míst na kandidátce KSČ</a:t>
            </a:r>
          </a:p>
          <a:p>
            <a:pPr lvl="1"/>
            <a:r>
              <a:rPr lang="cs-CZ" dirty="0" smtClean="0"/>
              <a:t>Falšování výsledků</a:t>
            </a:r>
          </a:p>
          <a:p>
            <a:pPr lvl="1"/>
            <a:r>
              <a:rPr lang="cs-CZ" dirty="0" smtClean="0"/>
              <a:t>90% hlasů pro tuto kandidátku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smtClean="0"/>
              <a:t>1948 </a:t>
            </a:r>
            <a:r>
              <a:rPr lang="cs-CZ" dirty="0" smtClean="0"/>
              <a:t>– 1953 prezidentem K. Gottwald</a:t>
            </a:r>
          </a:p>
          <a:p>
            <a:r>
              <a:rPr lang="cs-CZ" dirty="0" smtClean="0"/>
              <a:t>Podepsal ústavu 9. května</a:t>
            </a:r>
          </a:p>
          <a:p>
            <a:r>
              <a:rPr lang="cs-CZ" dirty="0" smtClean="0"/>
              <a:t>Manifestace odporu:</a:t>
            </a:r>
          </a:p>
          <a:p>
            <a:pPr lvl="1"/>
            <a:r>
              <a:rPr lang="cs-CZ" dirty="0" smtClean="0"/>
              <a:t>Všesokolský slet 6. 1948</a:t>
            </a:r>
          </a:p>
          <a:p>
            <a:pPr lvl="1"/>
            <a:r>
              <a:rPr lang="cs-CZ" dirty="0" smtClean="0"/>
              <a:t>Zatýkání, represe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712968" cy="365125"/>
          </a:xfrm>
        </p:spPr>
        <p:txBody>
          <a:bodyPr/>
          <a:lstStyle/>
          <a:p>
            <a:pPr algn="l"/>
            <a:r>
              <a:rPr lang="cs-CZ" dirty="0"/>
              <a:t>[online]. 2013. vyd. [cit. 2013-04-21]. Dostupné z: http://www.filatelieceskoslovensko.cz/fotky12109/fotos/_vyrn_2101IMG_NEW_0009.jpg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24744"/>
            <a:ext cx="3133725" cy="509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/>
          </a:bodyPr>
          <a:lstStyle/>
          <a:p>
            <a:r>
              <a:rPr lang="cs-CZ" dirty="0" smtClean="0"/>
              <a:t>Rudý teror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Sovětizace</a:t>
            </a:r>
          </a:p>
          <a:p>
            <a:r>
              <a:rPr lang="cs-CZ" dirty="0" smtClean="0"/>
              <a:t>Likvidace občanských a lidských práv</a:t>
            </a:r>
          </a:p>
          <a:p>
            <a:r>
              <a:rPr lang="cs-CZ" dirty="0" smtClean="0"/>
              <a:t>KSČ plní příkazy Moskvy</a:t>
            </a:r>
          </a:p>
          <a:p>
            <a:r>
              <a:rPr lang="cs-CZ" dirty="0" smtClean="0"/>
              <a:t>1949 – proces s </a:t>
            </a:r>
            <a:r>
              <a:rPr lang="cs-CZ" dirty="0" err="1" smtClean="0"/>
              <a:t>Heliodorem</a:t>
            </a:r>
            <a:r>
              <a:rPr lang="cs-CZ" dirty="0" smtClean="0"/>
              <a:t> Píkou</a:t>
            </a:r>
          </a:p>
          <a:p>
            <a:r>
              <a:rPr lang="cs-CZ" dirty="0" smtClean="0"/>
              <a:t>Zinscenovaný politický proces s Miladou Horákovou</a:t>
            </a:r>
          </a:p>
          <a:p>
            <a:pPr lvl="1"/>
            <a:r>
              <a:rPr lang="cs-CZ" dirty="0" smtClean="0"/>
              <a:t>Řídí sovětští poradci</a:t>
            </a:r>
          </a:p>
          <a:p>
            <a:pPr lvl="1"/>
            <a:r>
              <a:rPr lang="cs-CZ" dirty="0" smtClean="0"/>
              <a:t>Mučení</a:t>
            </a:r>
          </a:p>
          <a:p>
            <a:pPr lvl="1"/>
            <a:r>
              <a:rPr lang="cs-CZ" dirty="0" smtClean="0"/>
              <a:t>M. Horáková popravena (matka 16 leté dcery)</a:t>
            </a:r>
          </a:p>
          <a:p>
            <a:pPr lvl="1"/>
            <a:r>
              <a:rPr lang="cs-CZ" dirty="0" smtClean="0"/>
              <a:t>Protestuje Albert Einstein</a:t>
            </a:r>
          </a:p>
          <a:p>
            <a:r>
              <a:rPr lang="cs-CZ" dirty="0" smtClean="0"/>
              <a:t>Únos Bohumila </a:t>
            </a:r>
            <a:r>
              <a:rPr lang="cs-CZ" dirty="0" err="1" smtClean="0"/>
              <a:t>Laušmana</a:t>
            </a:r>
            <a:r>
              <a:rPr lang="cs-CZ" dirty="0" smtClean="0"/>
              <a:t> z Rakouska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65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221088"/>
            <a:ext cx="8291264" cy="2016224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cs-CZ" i="1" dirty="0"/>
              <a:t>Je to zvláštní shoda okolností; když se měla narodit Jana, udělala jí místo na světě naše máma. Teď dělám tu výměnu životů zase já. … Jdu s hlavou vztyčenou – musí se umět i prohrát. To není hanba. I nepřítel nepozbyde úcty, je-li pravdivý a čestný. V boji se padá, a co je jiného život než boj</a:t>
            </a:r>
            <a:r>
              <a:rPr lang="cs-CZ" i="1" dirty="0" smtClean="0"/>
              <a:t>.</a:t>
            </a:r>
          </a:p>
          <a:p>
            <a:pPr algn="ctr"/>
            <a:r>
              <a:rPr lang="cs-CZ" i="1" dirty="0"/>
              <a:t>Padám, padám, tento boj jsem prohrála, odcházím čestně. Miluji tuto zem, miluji tento lid, budujte mu blahobyt. Odcházím bez nenávisti k vám. Přeji vám to, přeji vám to…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err="1"/>
              <a:t>Milada_Horáková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2013-04-21]. Dostupné z: http://cs.wikipedia.org/wiki/Milada_Hor%C3%A1kov%C3%A1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88641"/>
            <a:ext cx="5112568" cy="38651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Likvidace soukromého sektoru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Rozsáhlé znárodňování</a:t>
            </a:r>
          </a:p>
          <a:p>
            <a:r>
              <a:rPr lang="cs-CZ" dirty="0" smtClean="0"/>
              <a:t>Likvidace živnostníků</a:t>
            </a:r>
          </a:p>
          <a:p>
            <a:r>
              <a:rPr lang="cs-CZ" dirty="0" smtClean="0"/>
              <a:t>Pětileté plány</a:t>
            </a:r>
          </a:p>
          <a:p>
            <a:r>
              <a:rPr lang="cs-CZ" dirty="0" smtClean="0"/>
              <a:t>Budování těžkého a zbrojního průmyslu</a:t>
            </a:r>
          </a:p>
          <a:p>
            <a:r>
              <a:rPr lang="cs-CZ" dirty="0" smtClean="0"/>
              <a:t>Nedostatek spotřebního zboží</a:t>
            </a:r>
          </a:p>
          <a:p>
            <a:r>
              <a:rPr lang="cs-CZ" dirty="0" smtClean="0"/>
              <a:t>Kolektivizace, vznik JZD</a:t>
            </a:r>
          </a:p>
          <a:p>
            <a:pPr lvl="1"/>
            <a:r>
              <a:rPr lang="cs-CZ" dirty="0" smtClean="0"/>
              <a:t>Odpor rolníků</a:t>
            </a:r>
          </a:p>
          <a:p>
            <a:pPr lvl="1"/>
            <a:r>
              <a:rPr lang="cs-CZ" dirty="0" smtClean="0"/>
              <a:t>JZD mají špatné výsledky</a:t>
            </a:r>
          </a:p>
          <a:p>
            <a:pPr lvl="1"/>
            <a:r>
              <a:rPr lang="cs-CZ" dirty="0" smtClean="0"/>
              <a:t>Násilná kolektivizace, </a:t>
            </a:r>
            <a:r>
              <a:rPr lang="cs-CZ" dirty="0" smtClean="0">
                <a:hlinkClick r:id="rId2" action="ppaction://hlinkfile"/>
              </a:rPr>
              <a:t>rozkulačování</a:t>
            </a:r>
            <a:endParaRPr lang="cs-CZ" dirty="0" smtClean="0"/>
          </a:p>
          <a:p>
            <a:pPr lvl="2"/>
            <a:r>
              <a:rPr lang="cs-CZ" dirty="0" smtClean="0"/>
              <a:t>Kauza Babice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825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dirty="0" smtClean="0"/>
              <a:t>Zabavování majetku</a:t>
            </a:r>
          </a:p>
          <a:p>
            <a:r>
              <a:rPr lang="cs-CZ" dirty="0" smtClean="0"/>
              <a:t>Nucené práce</a:t>
            </a:r>
          </a:p>
          <a:p>
            <a:r>
              <a:rPr lang="cs-CZ" dirty="0" smtClean="0"/>
              <a:t>Děti nemohou studovat</a:t>
            </a:r>
          </a:p>
          <a:p>
            <a:r>
              <a:rPr lang="cs-CZ" dirty="0" smtClean="0"/>
              <a:t>Pomocné technické prapory (PTP)</a:t>
            </a:r>
          </a:p>
          <a:p>
            <a:r>
              <a:rPr lang="cs-CZ" dirty="0" smtClean="0"/>
              <a:t>Násilná asimilace Romů, přesidlování do měst</a:t>
            </a:r>
          </a:p>
          <a:p>
            <a:r>
              <a:rPr lang="cs-CZ" dirty="0" smtClean="0"/>
              <a:t>Rušení klášterů, represe proti církvi</a:t>
            </a:r>
          </a:p>
          <a:p>
            <a:pPr lvl="1"/>
            <a:r>
              <a:rPr lang="cs-CZ" dirty="0" smtClean="0"/>
              <a:t>Kauza Číhošť</a:t>
            </a:r>
          </a:p>
          <a:p>
            <a:r>
              <a:rPr lang="cs-CZ" dirty="0" smtClean="0"/>
              <a:t>Vnitrostranické čistky (R. Slánský, G. Husák)</a:t>
            </a:r>
          </a:p>
          <a:p>
            <a:r>
              <a:rPr lang="cs-CZ" dirty="0" smtClean="0"/>
              <a:t>Emigrace, budování opevnění na hranicích</a:t>
            </a:r>
          </a:p>
          <a:p>
            <a:pPr lvl="1"/>
            <a:r>
              <a:rPr lang="cs-CZ" dirty="0" smtClean="0"/>
              <a:t>Akce „Kameny“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823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Třetí odboj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Ozbrojené odbojové skupiny:</a:t>
            </a:r>
          </a:p>
          <a:p>
            <a:pPr lvl="1"/>
            <a:r>
              <a:rPr lang="cs-CZ" dirty="0" smtClean="0"/>
              <a:t>Skupina bratří Mašínů</a:t>
            </a:r>
          </a:p>
          <a:p>
            <a:pPr lvl="1"/>
            <a:r>
              <a:rPr lang="cs-CZ" dirty="0" smtClean="0"/>
              <a:t>Černý lev 777</a:t>
            </a:r>
          </a:p>
          <a:p>
            <a:r>
              <a:rPr lang="cs-CZ" dirty="0" smtClean="0"/>
              <a:t>BBC, Svobodná Evropa, Hlas Ameriky</a:t>
            </a:r>
          </a:p>
          <a:p>
            <a:r>
              <a:rPr lang="cs-CZ" dirty="0" smtClean="0"/>
              <a:t>Skrytá církev</a:t>
            </a:r>
          </a:p>
          <a:p>
            <a:r>
              <a:rPr lang="cs-CZ" dirty="0" smtClean="0"/>
              <a:t>Agenti chodci, převaděči</a:t>
            </a:r>
          </a:p>
          <a:p>
            <a:r>
              <a:rPr lang="cs-CZ" smtClean="0"/>
              <a:t>Samizdat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5740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err="1"/>
              <a:t>Milada_Horáková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2013-04-21].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cs.wikipedia.org/wiki/Milada_Hor%C3%A1kov%C3%A1</a:t>
            </a:r>
            <a:endParaRPr lang="cs-CZ" sz="2000" dirty="0" smtClean="0"/>
          </a:p>
          <a:p>
            <a:r>
              <a:rPr lang="cs-CZ" sz="2000" dirty="0"/>
              <a:t>[online]. 2013. vyd. [cit. 2013-04-21]. Dostupné z: </a:t>
            </a:r>
            <a:r>
              <a:rPr lang="cs-CZ" sz="2000" dirty="0">
                <a:hlinkClick r:id="rId3"/>
              </a:rPr>
              <a:t>http://www.filatelieceskoslovensko.cz/fotky12109/fotos/_</a:t>
            </a:r>
            <a:r>
              <a:rPr lang="cs-CZ" sz="2000" dirty="0" smtClean="0">
                <a:hlinkClick r:id="rId3"/>
              </a:rPr>
              <a:t>vyrn_2101IMG_NEW_0009.jpg</a:t>
            </a:r>
            <a:endParaRPr lang="cs-CZ" sz="2000" dirty="0" smtClean="0"/>
          </a:p>
          <a:p>
            <a:r>
              <a:rPr lang="cs-CZ" sz="2000" dirty="0"/>
              <a:t>Kolektivizace českého venkova. </a:t>
            </a:r>
            <a:r>
              <a:rPr lang="cs-CZ" sz="2000" i="1" dirty="0"/>
              <a:t>BBC Czech</a:t>
            </a:r>
            <a:r>
              <a:rPr lang="cs-CZ" sz="2000" dirty="0"/>
              <a:t> [online]. 2013 [cit. 2013-04-21].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www.bbc.co.uk/czech/specials/918_omnibus_farms/page4.shtml</a:t>
            </a:r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549</Words>
  <Application>Microsoft Office PowerPoint</Application>
  <PresentationFormat>Předvádění na obrazovce (4:3)</PresentationFormat>
  <Paragraphs>101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Padesátá léta v Československu</vt:lpstr>
      <vt:lpstr>Převzetí moci</vt:lpstr>
      <vt:lpstr>Prezentace aplikace PowerPoint</vt:lpstr>
      <vt:lpstr>Rudý teror</vt:lpstr>
      <vt:lpstr>Prezentace aplikace PowerPoint</vt:lpstr>
      <vt:lpstr>Likvidace soukromého sektoru</vt:lpstr>
      <vt:lpstr>Prezentace aplikace PowerPoint</vt:lpstr>
      <vt:lpstr>Třetí odboj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19</cp:revision>
  <dcterms:created xsi:type="dcterms:W3CDTF">2012-12-23T08:55:19Z</dcterms:created>
  <dcterms:modified xsi:type="dcterms:W3CDTF">2013-07-11T19:19:09Z</dcterms:modified>
</cp:coreProperties>
</file>