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6" r:id="rId6"/>
    <p:sldId id="261" r:id="rId7"/>
    <p:sldId id="263" r:id="rId8"/>
    <p:sldId id="262" r:id="rId9"/>
    <p:sldId id="264" r:id="rId10"/>
    <p:sldId id="267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8C668C-B752-481A-8C5F-04719CCE82F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2A0F1F-4948-4B27-8CE1-176E5BB0B5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723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2A0F1F-4948-4B27-8CE1-176E5BB0B57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CBDBEEB-5578-43DC-A055-D51972232BB2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8C9464E-9EEE-482C-8781-5841140C2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raditional.Sunday.Roast-01.jpg" TargetMode="External"/><Relationship Id="rId3" Type="http://schemas.openxmlformats.org/officeDocument/2006/relationships/hyperlink" Target="http://www.bridge-online.cz/aitom/upload/maturita/temata/unexpectedtastes.pdf" TargetMode="External"/><Relationship Id="rId7" Type="http://schemas.openxmlformats.org/officeDocument/2006/relationships/hyperlink" Target="http://commons.wikimedia.org/wiki/File:Flickr_-_cyclonebill_-_Sandwich_med_r%C3%B8get_laks,_agurk,_%C3%A6rtespirer_og_mynte.jpg" TargetMode="External"/><Relationship Id="rId12" Type="http://schemas.openxmlformats.org/officeDocument/2006/relationships/hyperlink" Target="http://commons.wikimedia.org/wiki/File:Flickr_-_cyclonebill_-_Cheeseburger.jpg" TargetMode="External"/><Relationship Id="rId2" Type="http://schemas.openxmlformats.org/officeDocument/2006/relationships/hyperlink" Target="http://www.bridge-online.cz/aitom/upload/maturita/temata/36_food_uk_usa_austr_newzel_cz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Lyme_Regis_harbour_02b.JPG" TargetMode="External"/><Relationship Id="rId11" Type="http://schemas.openxmlformats.org/officeDocument/2006/relationships/hyperlink" Target="http://commons.wikimedia.org/wiki/File:Eggs_Benedict.jpg" TargetMode="External"/><Relationship Id="rId5" Type="http://schemas.openxmlformats.org/officeDocument/2006/relationships/hyperlink" Target="http://en.wikipedia.org/wiki/Lunch" TargetMode="External"/><Relationship Id="rId10" Type="http://schemas.openxmlformats.org/officeDocument/2006/relationships/hyperlink" Target="http://commons.wikimedia.org/wiki/File:Raisin-Bran-Bowl.jpg" TargetMode="External"/><Relationship Id="rId4" Type="http://schemas.openxmlformats.org/officeDocument/2006/relationships/hyperlink" Target="http://en.wikipedia.org/wiki/Breakfast" TargetMode="External"/><Relationship Id="rId9" Type="http://schemas.openxmlformats.org/officeDocument/2006/relationships/hyperlink" Target="http://commons.wikimedia.org/wiki/File:Flickr_adactio_164930387--Fish_and_chips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Praha_2005-09-25_sv%C3%AD%C4%8Dkov%C3%A1_na_smetan%C4%9B-00.jpg" TargetMode="External"/><Relationship Id="rId3" Type="http://schemas.openxmlformats.org/officeDocument/2006/relationships/hyperlink" Target="http://commons.wikimedia.org/wiki/File:Weetabix.jpg" TargetMode="External"/><Relationship Id="rId7" Type="http://schemas.openxmlformats.org/officeDocument/2006/relationships/hyperlink" Target="http://commons.wikimedia.org/wiki/File:Pancakes_(1).jpg" TargetMode="External"/><Relationship Id="rId2" Type="http://schemas.openxmlformats.org/officeDocument/2006/relationships/hyperlink" Target="http://commons.wikimedia.org/wiki/File:Vegemiteontoast_larg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OriginalPoutineLaBanquise.jpg" TargetMode="External"/><Relationship Id="rId11" Type="http://schemas.openxmlformats.org/officeDocument/2006/relationships/hyperlink" Target="http://commons.wikimedia.org/wiki/File:Budweiser_Budvar_glass.jpg" TargetMode="External"/><Relationship Id="rId5" Type="http://schemas.openxmlformats.org/officeDocument/2006/relationships/hyperlink" Target="http://commons.wikimedia.org/wiki/File:Mud_crab_Fraser_Island.jpg?uselang=cs" TargetMode="External"/><Relationship Id="rId10" Type="http://schemas.openxmlformats.org/officeDocument/2006/relationships/hyperlink" Target="http://commons.wikimedia.org/wiki/File:Gul%C3%A1%C5%A1_s_knedl%C3%ADky.jpg?uselang=cs" TargetMode="External"/><Relationship Id="rId4" Type="http://schemas.openxmlformats.org/officeDocument/2006/relationships/hyperlink" Target="http://commons.wikimedia.org/wiki/File:Australian_Pavlova_Christmas_Desserts.jpg" TargetMode="External"/><Relationship Id="rId9" Type="http://schemas.openxmlformats.org/officeDocument/2006/relationships/hyperlink" Target="http://commons.wikimedia.org/wiki/File:Vep%C5%99ov%C3%BD_%C5%99%C3%ADzek,_bramborov%C3%BD_sal%C3%A1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sz="2400" dirty="0" smtClean="0"/>
              <a:t>FOOD</a:t>
            </a:r>
          </a:p>
          <a:p>
            <a:r>
              <a:rPr lang="cs-CZ" dirty="0" err="1" smtClean="0"/>
              <a:t>Traditional</a:t>
            </a:r>
            <a:r>
              <a:rPr lang="cs-CZ" dirty="0" smtClean="0"/>
              <a:t> </a:t>
            </a:r>
            <a:r>
              <a:rPr lang="cs-CZ" dirty="0" err="1" smtClean="0"/>
              <a:t>food</a:t>
            </a:r>
            <a:endParaRPr lang="cs-CZ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selected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speaking</a:t>
            </a:r>
            <a:r>
              <a:rPr lang="en-US" dirty="0" smtClean="0"/>
              <a:t> </a:t>
            </a:r>
            <a:r>
              <a:rPr lang="cs-CZ" dirty="0" err="1" smtClean="0"/>
              <a:t>countries</a:t>
            </a:r>
            <a:endParaRPr lang="en-US" dirty="0" smtClean="0"/>
          </a:p>
          <a:p>
            <a:r>
              <a:rPr lang="cs-CZ" dirty="0" err="1" smtClean="0"/>
              <a:t>and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endParaRPr lang="cs-CZ" dirty="0"/>
          </a:p>
        </p:txBody>
      </p:sp>
      <p:pic>
        <p:nvPicPr>
          <p:cNvPr id="4" name="Zástupný symbol pro obsah 3" descr="logo.jpg"/>
          <p:cNvPicPr>
            <a:picLocks noGrp="1"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8860" y="142852"/>
            <a:ext cx="6357982" cy="1403187"/>
          </a:xfrm>
          <a:prstGeom prst="rect">
            <a:avLst/>
          </a:prstGeom>
        </p:spPr>
      </p:pic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71620976"/>
              </p:ext>
            </p:extLst>
          </p:nvPr>
        </p:nvGraphicFramePr>
        <p:xfrm>
          <a:off x="2500298" y="1643050"/>
          <a:ext cx="6357982" cy="34975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37885"/>
                <a:gridCol w="4620097"/>
              </a:tblGrid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Šablona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Paula </a:t>
                      </a:r>
                      <a:r>
                        <a:rPr lang="cs-CZ" sz="900" dirty="0" err="1" smtClean="0">
                          <a:effectLst/>
                        </a:rPr>
                        <a:t>Torresan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err="1" smtClean="0">
                          <a:effectLst/>
                        </a:rPr>
                        <a:t>Food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1.1.11_Food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31/08/2013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Anglický jazyk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Anglicky mluvicí země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Reálie</a:t>
                      </a:r>
                      <a:r>
                        <a:rPr lang="cs-CZ" sz="900" baseline="0" dirty="0" smtClean="0">
                          <a:effectLst/>
                        </a:rPr>
                        <a:t> anglicky mluvících zemí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PowerPoint</a:t>
                      </a:r>
                      <a:r>
                        <a:rPr lang="cs-CZ" sz="900" baseline="0" dirty="0" smtClean="0">
                          <a:effectLst/>
                        </a:rPr>
                        <a:t> p</a:t>
                      </a:r>
                      <a:r>
                        <a:rPr lang="cs-CZ" sz="900" dirty="0" smtClean="0">
                          <a:effectLst/>
                        </a:rPr>
                        <a:t>rezentace o </a:t>
                      </a:r>
                      <a:r>
                        <a:rPr kumimoji="0" lang="cs-CZ" sz="9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kuchyně v anglicky mluvících zemích a v Česko</a:t>
                      </a:r>
                      <a:r>
                        <a:rPr lang="cs-CZ" sz="900" dirty="0" smtClean="0">
                          <a:effectLst/>
                        </a:rPr>
                        <a:t>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777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/>
                        <a:t>Prezentace slouží k seznámení studentů s </a:t>
                      </a:r>
                      <a:r>
                        <a:rPr lang="cs-CZ" sz="900" b="0" dirty="0" smtClean="0"/>
                        <a:t>nejdůležitějšími informacemi o</a:t>
                      </a:r>
                      <a:r>
                        <a:rPr lang="cs-CZ" sz="900" b="0" baseline="0" dirty="0" smtClean="0"/>
                        <a:t> </a:t>
                      </a:r>
                      <a:r>
                        <a:rPr kumimoji="0" lang="cs-CZ" sz="9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kuchyně  v anglicky mluvících zemích a v Česko</a:t>
                      </a:r>
                      <a:r>
                        <a:rPr lang="cs-CZ" sz="900" b="0" dirty="0" smtClean="0"/>
                        <a:t>. </a:t>
                      </a:r>
                      <a:endParaRPr lang="cs-CZ" sz="900" b="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6388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DUM </a:t>
                      </a: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přispěl k hlubšímu zapamatování či procvičení učiva.</a:t>
                      </a:r>
                    </a:p>
                  </a:txBody>
                  <a:tcPr marL="68580" marR="68580" marT="0" marB="0"/>
                </a:tc>
              </a:tr>
              <a:tr h="327774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Tm="5422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064896" cy="41805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Traditional</a:t>
            </a:r>
            <a:r>
              <a:rPr lang="cs-CZ" dirty="0" smtClean="0"/>
              <a:t> </a:t>
            </a:r>
            <a:r>
              <a:rPr lang="cs-CZ" dirty="0" err="1" smtClean="0"/>
              <a:t>food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929190" y="980728"/>
            <a:ext cx="3315218" cy="5688632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1600" dirty="0" smtClean="0"/>
              <a:t>BREAKFAST</a:t>
            </a:r>
          </a:p>
          <a:p>
            <a:pPr algn="just"/>
            <a:r>
              <a:rPr lang="cs-CZ" sz="1400" dirty="0" smtClean="0"/>
              <a:t>In </a:t>
            </a:r>
            <a:r>
              <a:rPr lang="cs-CZ" sz="1400" dirty="0" err="1" smtClean="0"/>
              <a:t>the</a:t>
            </a:r>
            <a:r>
              <a:rPr lang="cs-CZ" sz="1400" dirty="0" smtClean="0"/>
              <a:t> UK </a:t>
            </a:r>
            <a:r>
              <a:rPr lang="cs-CZ" sz="1400" dirty="0" err="1" smtClean="0"/>
              <a:t>breakfast</a:t>
            </a:r>
            <a:r>
              <a:rPr lang="cs-CZ" sz="1400" dirty="0" smtClean="0"/>
              <a:t> </a:t>
            </a:r>
            <a:r>
              <a:rPr lang="cs-CZ" sz="1400" dirty="0" err="1" smtClean="0"/>
              <a:t>usually</a:t>
            </a:r>
            <a:r>
              <a:rPr lang="cs-CZ" sz="1400" dirty="0" smtClean="0"/>
              <a:t> </a:t>
            </a:r>
            <a:r>
              <a:rPr lang="cs-CZ" sz="1400" dirty="0" err="1" smtClean="0"/>
              <a:t>consists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a </a:t>
            </a:r>
            <a:r>
              <a:rPr lang="cs-CZ" sz="1400" dirty="0" err="1" smtClean="0"/>
              <a:t>bowl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cereals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milk</a:t>
            </a:r>
            <a:r>
              <a:rPr lang="cs-CZ" sz="1400" dirty="0" smtClean="0"/>
              <a:t> </a:t>
            </a:r>
            <a:r>
              <a:rPr lang="cs-CZ" sz="1400" dirty="0" err="1" smtClean="0"/>
              <a:t>or</a:t>
            </a:r>
            <a:r>
              <a:rPr lang="cs-CZ" sz="1400" dirty="0" smtClean="0"/>
              <a:t> </a:t>
            </a:r>
            <a:r>
              <a:rPr lang="cs-CZ" sz="1400" dirty="0" err="1" smtClean="0"/>
              <a:t>porridge</a:t>
            </a:r>
            <a:r>
              <a:rPr lang="cs-CZ" sz="1400" dirty="0" smtClean="0"/>
              <a:t>. </a:t>
            </a:r>
            <a:r>
              <a:rPr lang="cs-CZ" sz="1400" dirty="0" err="1" smtClean="0"/>
              <a:t>Porridge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oats</a:t>
            </a:r>
            <a:r>
              <a:rPr lang="cs-CZ" sz="1400" dirty="0" smtClean="0"/>
              <a:t> </a:t>
            </a:r>
            <a:r>
              <a:rPr lang="cs-CZ" sz="1400" dirty="0" err="1" smtClean="0"/>
              <a:t>boiled</a:t>
            </a:r>
            <a:r>
              <a:rPr lang="cs-CZ" sz="1400" dirty="0" smtClean="0"/>
              <a:t> in </a:t>
            </a:r>
            <a:r>
              <a:rPr lang="cs-CZ" sz="1400" dirty="0" err="1" smtClean="0"/>
              <a:t>milk</a:t>
            </a:r>
            <a:r>
              <a:rPr lang="cs-CZ" sz="1400" dirty="0" smtClean="0"/>
              <a:t>,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served</a:t>
            </a:r>
            <a:r>
              <a:rPr lang="cs-CZ" sz="1400" dirty="0" smtClean="0"/>
              <a:t> </a:t>
            </a:r>
            <a:r>
              <a:rPr lang="cs-CZ" sz="1400" dirty="0" err="1" smtClean="0"/>
              <a:t>warm</a:t>
            </a:r>
            <a:r>
              <a:rPr lang="cs-CZ" sz="1400" dirty="0" smtClean="0"/>
              <a:t>. </a:t>
            </a:r>
            <a:r>
              <a:rPr lang="cs-CZ" sz="1400" dirty="0" err="1" smtClean="0"/>
              <a:t>Only</a:t>
            </a:r>
            <a:r>
              <a:rPr lang="cs-CZ" sz="1400" dirty="0" smtClean="0"/>
              <a:t>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weekend</a:t>
            </a:r>
            <a:r>
              <a:rPr lang="cs-CZ" sz="1400" dirty="0" smtClean="0"/>
              <a:t>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  <a:r>
              <a:rPr lang="cs-CZ" sz="1400" dirty="0" err="1" smtClean="0"/>
              <a:t>have</a:t>
            </a:r>
            <a:r>
              <a:rPr lang="cs-CZ" sz="1400" dirty="0" smtClean="0"/>
              <a:t> </a:t>
            </a:r>
            <a:r>
              <a:rPr lang="cs-CZ" sz="1400" dirty="0" err="1" smtClean="0"/>
              <a:t>time</a:t>
            </a:r>
            <a:r>
              <a:rPr lang="cs-CZ" sz="1400" dirty="0" smtClean="0"/>
              <a:t> </a:t>
            </a:r>
            <a:r>
              <a:rPr lang="cs-CZ" sz="1400" dirty="0" err="1" smtClean="0"/>
              <a:t>for</a:t>
            </a:r>
            <a:r>
              <a:rPr lang="cs-CZ" sz="1400" dirty="0" smtClean="0"/>
              <a:t> </a:t>
            </a:r>
            <a:r>
              <a:rPr lang="cs-CZ" sz="1400" u="sng" dirty="0" smtClean="0"/>
              <a:t>a </a:t>
            </a:r>
            <a:r>
              <a:rPr lang="en-US" sz="1400" u="sng" dirty="0" smtClean="0"/>
              <a:t>full English breakfast</a:t>
            </a:r>
            <a:r>
              <a:rPr lang="cs-CZ" sz="1400" dirty="0" smtClean="0"/>
              <a:t>, </a:t>
            </a:r>
            <a:r>
              <a:rPr lang="cs-CZ" sz="1400" dirty="0" err="1" smtClean="0"/>
              <a:t>which</a:t>
            </a:r>
            <a:r>
              <a:rPr lang="en-US" sz="1400" dirty="0" smtClean="0"/>
              <a:t> is a hot dish of fried bacon, sausage,</a:t>
            </a:r>
            <a:r>
              <a:rPr lang="cs-CZ" sz="1400" dirty="0" smtClean="0"/>
              <a:t> </a:t>
            </a:r>
            <a:r>
              <a:rPr lang="en-US" sz="1400" dirty="0" smtClean="0"/>
              <a:t>egg,</a:t>
            </a:r>
            <a:r>
              <a:rPr lang="cs-CZ" sz="1400" dirty="0" smtClean="0"/>
              <a:t> </a:t>
            </a:r>
            <a:r>
              <a:rPr lang="cs-CZ" sz="1400" dirty="0" err="1" smtClean="0"/>
              <a:t>grilled</a:t>
            </a:r>
            <a:r>
              <a:rPr lang="en-US" sz="1400" dirty="0" smtClean="0"/>
              <a:t> tomatoes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mushrooms</a:t>
            </a:r>
            <a:r>
              <a:rPr lang="en-US" sz="1400" dirty="0" smtClean="0"/>
              <a:t>.</a:t>
            </a:r>
            <a:r>
              <a:rPr lang="cs-CZ" sz="1400" dirty="0" smtClean="0"/>
              <a:t> (Picture 1)</a:t>
            </a:r>
          </a:p>
          <a:p>
            <a:pPr algn="just"/>
            <a:r>
              <a:rPr lang="cs-CZ" sz="1400" dirty="0" smtClean="0"/>
              <a:t>As a drink </a:t>
            </a:r>
            <a:r>
              <a:rPr lang="cs-CZ" sz="1400" dirty="0" err="1" smtClean="0"/>
              <a:t>they</a:t>
            </a:r>
            <a:r>
              <a:rPr lang="en-US" sz="1400" dirty="0" smtClean="0"/>
              <a:t> </a:t>
            </a:r>
            <a:r>
              <a:rPr lang="cs-CZ" sz="1400" dirty="0" smtClean="0"/>
              <a:t>u</a:t>
            </a:r>
            <a:r>
              <a:rPr lang="en-US" sz="1400" dirty="0" err="1" smtClean="0"/>
              <a:t>sually</a:t>
            </a:r>
            <a:r>
              <a:rPr lang="cs-CZ" sz="1400" dirty="0" smtClean="0"/>
              <a:t> </a:t>
            </a:r>
            <a:r>
              <a:rPr lang="cs-CZ" sz="1400" dirty="0" err="1" smtClean="0"/>
              <a:t>have</a:t>
            </a:r>
            <a:r>
              <a:rPr lang="cs-CZ" sz="1400" dirty="0" smtClean="0"/>
              <a:t> </a:t>
            </a:r>
            <a:r>
              <a:rPr lang="en-US" sz="1400" dirty="0" smtClean="0"/>
              <a:t>a cup of tea or coffee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a </a:t>
            </a:r>
            <a:r>
              <a:rPr lang="cs-CZ" sz="1400" dirty="0" err="1" smtClean="0"/>
              <a:t>glass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orange</a:t>
            </a:r>
            <a:r>
              <a:rPr lang="cs-CZ" sz="1400" dirty="0" smtClean="0"/>
              <a:t> </a:t>
            </a:r>
            <a:r>
              <a:rPr lang="cs-CZ" sz="1400" dirty="0" err="1" smtClean="0"/>
              <a:t>juice</a:t>
            </a:r>
            <a:r>
              <a:rPr lang="en-US" sz="1400" dirty="0" smtClean="0"/>
              <a:t>.</a:t>
            </a:r>
          </a:p>
          <a:p>
            <a:pPr algn="ctr">
              <a:buNone/>
            </a:pPr>
            <a:r>
              <a:rPr lang="cs-CZ" sz="1600" dirty="0" smtClean="0"/>
              <a:t>LUNCH</a:t>
            </a:r>
          </a:p>
          <a:p>
            <a:pPr algn="just"/>
            <a:r>
              <a:rPr lang="cs-CZ" sz="1400" dirty="0" smtClean="0"/>
              <a:t>In </a:t>
            </a:r>
            <a:r>
              <a:rPr lang="cs-CZ" sz="1400" dirty="0" err="1" smtClean="0"/>
              <a:t>the</a:t>
            </a:r>
            <a:r>
              <a:rPr lang="cs-CZ" sz="1400" dirty="0" smtClean="0"/>
              <a:t> UK lunch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generally</a:t>
            </a:r>
            <a:r>
              <a:rPr lang="cs-CZ" sz="1400" dirty="0" smtClean="0"/>
              <a:t> </a:t>
            </a:r>
            <a:r>
              <a:rPr lang="cs-CZ" sz="1400" dirty="0" err="1" smtClean="0"/>
              <a:t>smaller</a:t>
            </a:r>
            <a:r>
              <a:rPr lang="cs-CZ" sz="1400" dirty="0" smtClean="0"/>
              <a:t> </a:t>
            </a:r>
            <a:r>
              <a:rPr lang="cs-CZ" sz="1400" dirty="0" err="1" smtClean="0"/>
              <a:t>than</a:t>
            </a:r>
            <a:r>
              <a:rPr lang="cs-CZ" sz="1400" dirty="0" smtClean="0"/>
              <a:t> </a:t>
            </a:r>
            <a:r>
              <a:rPr lang="cs-CZ" sz="1400" dirty="0" err="1" smtClean="0"/>
              <a:t>dinner</a:t>
            </a:r>
            <a:r>
              <a:rPr lang="cs-CZ" sz="1400" dirty="0" smtClean="0"/>
              <a:t>.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school</a:t>
            </a:r>
            <a:r>
              <a:rPr lang="cs-CZ" sz="1400" dirty="0" smtClean="0"/>
              <a:t> </a:t>
            </a:r>
            <a:r>
              <a:rPr lang="cs-CZ" sz="1400" dirty="0" err="1" smtClean="0"/>
              <a:t>or</a:t>
            </a:r>
            <a:r>
              <a:rPr lang="cs-CZ" sz="1400" dirty="0" smtClean="0"/>
              <a:t>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work</a:t>
            </a:r>
            <a:r>
              <a:rPr lang="cs-CZ" sz="1400" dirty="0" smtClean="0"/>
              <a:t>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usually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en-US" sz="1400" dirty="0" smtClean="0"/>
              <a:t>a packed lunch - which often consists of </a:t>
            </a:r>
            <a:r>
              <a:rPr lang="en-US" sz="1400" u="sng" dirty="0" smtClean="0"/>
              <a:t>a sandwich</a:t>
            </a:r>
            <a:r>
              <a:rPr lang="cs-CZ" sz="1400" dirty="0" smtClean="0"/>
              <a:t> (Picture 2) </a:t>
            </a:r>
            <a:r>
              <a:rPr lang="cs-CZ" sz="1400" dirty="0" err="1" smtClean="0"/>
              <a:t>with</a:t>
            </a:r>
            <a:r>
              <a:rPr lang="en-US" sz="1400" dirty="0" smtClean="0"/>
              <a:t> ham or a similar cold cut of meat, or cheese, a bag of crisps, a drink, often fruit squash and a bar of chocolate or a yoghurt.</a:t>
            </a:r>
            <a:endParaRPr lang="cs-CZ" sz="1400" dirty="0" smtClean="0"/>
          </a:p>
          <a:p>
            <a:endParaRPr lang="cs-CZ" sz="1400" dirty="0"/>
          </a:p>
        </p:txBody>
      </p:sp>
      <p:pic>
        <p:nvPicPr>
          <p:cNvPr id="11266" name="Picture 2" descr="File:Lyme Regis harbour 02b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90470" y="857232"/>
            <a:ext cx="4095778" cy="3071834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42844" y="3929066"/>
            <a:ext cx="78581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/>
              <a:t>Picture 1</a:t>
            </a:r>
            <a:endParaRPr lang="cs-CZ" sz="1000" b="1" dirty="0"/>
          </a:p>
        </p:txBody>
      </p:sp>
      <p:sp>
        <p:nvSpPr>
          <p:cNvPr id="12" name="Obdélník 11"/>
          <p:cNvSpPr/>
          <p:nvPr/>
        </p:nvSpPr>
        <p:spPr>
          <a:xfrm>
            <a:off x="3500430" y="6500834"/>
            <a:ext cx="72327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2</a:t>
            </a:r>
            <a:endParaRPr lang="cs-CZ" sz="1000" b="1" dirty="0"/>
          </a:p>
        </p:txBody>
      </p:sp>
      <p:pic>
        <p:nvPicPr>
          <p:cNvPr id="11268" name="Picture 4" descr="File:Flickr - cyclonebill - Sandwich med røget laks, agurk, ærtespirer og mynt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4286256"/>
            <a:ext cx="3336464" cy="2214578"/>
          </a:xfrm>
          <a:prstGeom prst="rect">
            <a:avLst/>
          </a:prstGeom>
          <a:noFill/>
        </p:spPr>
      </p:pic>
    </p:spTree>
  </p:cSld>
  <p:clrMapOvr>
    <a:masterClrMapping/>
  </p:clrMapOvr>
  <p:transition advTm="20859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29190" y="404664"/>
            <a:ext cx="3571900" cy="605556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1600" dirty="0" smtClean="0"/>
              <a:t>DINNER</a:t>
            </a:r>
          </a:p>
          <a:p>
            <a:endParaRPr lang="cs-CZ" sz="1400" dirty="0" smtClean="0"/>
          </a:p>
          <a:p>
            <a:pPr algn="just"/>
            <a:r>
              <a:rPr lang="cs-CZ" sz="1400" dirty="0" err="1" smtClean="0"/>
              <a:t>Dinner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biggest</a:t>
            </a:r>
            <a:r>
              <a:rPr lang="cs-CZ" sz="1400" dirty="0" smtClean="0"/>
              <a:t>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day</a:t>
            </a:r>
            <a:r>
              <a:rPr lang="cs-CZ" sz="1400" dirty="0" smtClean="0"/>
              <a:t>, </a:t>
            </a:r>
            <a:r>
              <a:rPr lang="cs-CZ" sz="1400" dirty="0" err="1" smtClean="0"/>
              <a:t>served</a:t>
            </a:r>
            <a:r>
              <a:rPr lang="cs-CZ" sz="1400" dirty="0" smtClean="0"/>
              <a:t> </a:t>
            </a:r>
            <a:r>
              <a:rPr lang="cs-CZ" sz="1400" dirty="0" err="1" smtClean="0"/>
              <a:t>either</a:t>
            </a:r>
            <a:r>
              <a:rPr lang="cs-CZ" sz="1400" dirty="0" smtClean="0"/>
              <a:t>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noon</a:t>
            </a:r>
            <a:r>
              <a:rPr lang="cs-CZ" sz="1400" dirty="0" smtClean="0"/>
              <a:t> </a:t>
            </a:r>
            <a:r>
              <a:rPr lang="cs-CZ" sz="1400" dirty="0" err="1" smtClean="0"/>
              <a:t>or</a:t>
            </a:r>
            <a:r>
              <a:rPr lang="cs-CZ" sz="1400" dirty="0" smtClean="0"/>
              <a:t>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evening</a:t>
            </a:r>
            <a:r>
              <a:rPr lang="cs-CZ" sz="1400" dirty="0" smtClean="0"/>
              <a:t>.</a:t>
            </a:r>
          </a:p>
          <a:p>
            <a:pPr algn="just"/>
            <a:r>
              <a:rPr lang="cs-CZ" sz="1400" dirty="0" smtClean="0"/>
              <a:t>A </a:t>
            </a:r>
            <a:r>
              <a:rPr lang="cs-CZ" sz="1400" dirty="0" err="1" smtClean="0"/>
              <a:t>traditional</a:t>
            </a:r>
            <a:r>
              <a:rPr lang="cs-CZ" sz="1400" dirty="0" smtClean="0"/>
              <a:t> </a:t>
            </a:r>
            <a:r>
              <a:rPr lang="cs-CZ" sz="1400" dirty="0" err="1" smtClean="0"/>
              <a:t>Sunday</a:t>
            </a:r>
            <a:r>
              <a:rPr lang="cs-CZ" sz="1400" dirty="0" smtClean="0"/>
              <a:t> </a:t>
            </a:r>
            <a:r>
              <a:rPr lang="cs-CZ" sz="1400" dirty="0" err="1" smtClean="0"/>
              <a:t>dinner</a:t>
            </a:r>
            <a:r>
              <a:rPr lang="cs-CZ" sz="1400" dirty="0" smtClean="0"/>
              <a:t>, </a:t>
            </a:r>
            <a:r>
              <a:rPr lang="cs-CZ" sz="1400" dirty="0" err="1" smtClean="0"/>
              <a:t>served</a:t>
            </a:r>
            <a:r>
              <a:rPr lang="cs-CZ" sz="1400" dirty="0" smtClean="0"/>
              <a:t>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noon</a:t>
            </a:r>
            <a:r>
              <a:rPr lang="cs-CZ" sz="1400" dirty="0" smtClean="0"/>
              <a:t>, 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u="sng" dirty="0" err="1" smtClean="0"/>
              <a:t>Sunday</a:t>
            </a:r>
            <a:r>
              <a:rPr lang="cs-CZ" sz="1400" u="sng" dirty="0" smtClean="0"/>
              <a:t> </a:t>
            </a:r>
            <a:r>
              <a:rPr lang="cs-CZ" sz="1400" u="sng" dirty="0" err="1" smtClean="0"/>
              <a:t>roast</a:t>
            </a:r>
            <a:r>
              <a:rPr lang="cs-CZ" sz="1400" dirty="0" smtClean="0"/>
              <a:t>. (Picture 3) </a:t>
            </a:r>
            <a:r>
              <a:rPr lang="cs-CZ" sz="1400" dirty="0" err="1" smtClean="0"/>
              <a:t>Roast</a:t>
            </a:r>
            <a:r>
              <a:rPr lang="cs-CZ" sz="1400" dirty="0" smtClean="0"/>
              <a:t> </a:t>
            </a:r>
            <a:r>
              <a:rPr lang="cs-CZ" sz="1400" dirty="0" err="1" smtClean="0"/>
              <a:t>meat</a:t>
            </a:r>
            <a:r>
              <a:rPr lang="cs-CZ" sz="1400" dirty="0" smtClean="0"/>
              <a:t> (</a:t>
            </a:r>
            <a:r>
              <a:rPr lang="cs-CZ" sz="1400" dirty="0" err="1" smtClean="0"/>
              <a:t>pork</a:t>
            </a:r>
            <a:r>
              <a:rPr lang="cs-CZ" sz="1400" dirty="0" smtClean="0"/>
              <a:t>, </a:t>
            </a:r>
            <a:r>
              <a:rPr lang="cs-CZ" sz="1400" dirty="0" err="1" smtClean="0"/>
              <a:t>beef</a:t>
            </a:r>
            <a:r>
              <a:rPr lang="cs-CZ" sz="1400" dirty="0" smtClean="0"/>
              <a:t> </a:t>
            </a:r>
            <a:r>
              <a:rPr lang="cs-CZ" sz="1400" dirty="0" err="1" smtClean="0"/>
              <a:t>or</a:t>
            </a:r>
            <a:r>
              <a:rPr lang="cs-CZ" sz="1400" dirty="0" smtClean="0"/>
              <a:t> </a:t>
            </a:r>
            <a:r>
              <a:rPr lang="cs-CZ" sz="1400" dirty="0" err="1" smtClean="0"/>
              <a:t>lamb</a:t>
            </a:r>
            <a:r>
              <a:rPr lang="cs-CZ" sz="1400" dirty="0" smtClean="0"/>
              <a:t>)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usually</a:t>
            </a:r>
            <a:r>
              <a:rPr lang="cs-CZ" sz="1400" dirty="0" smtClean="0"/>
              <a:t> </a:t>
            </a:r>
            <a:r>
              <a:rPr lang="cs-CZ" sz="1400" dirty="0" err="1" smtClean="0"/>
              <a:t>served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boiled</a:t>
            </a:r>
            <a:r>
              <a:rPr lang="cs-CZ" sz="1400" dirty="0" smtClean="0"/>
              <a:t> </a:t>
            </a:r>
            <a:r>
              <a:rPr lang="cs-CZ" sz="1400" dirty="0" err="1" smtClean="0"/>
              <a:t>or</a:t>
            </a:r>
            <a:r>
              <a:rPr lang="cs-CZ" sz="1400" dirty="0" smtClean="0"/>
              <a:t> </a:t>
            </a:r>
            <a:r>
              <a:rPr lang="cs-CZ" sz="1400" dirty="0" err="1" smtClean="0"/>
              <a:t>roast</a:t>
            </a:r>
            <a:r>
              <a:rPr lang="cs-CZ" sz="1400" dirty="0" smtClean="0"/>
              <a:t> </a:t>
            </a:r>
            <a:r>
              <a:rPr lang="cs-CZ" sz="1400" dirty="0" err="1" smtClean="0"/>
              <a:t>potatoes</a:t>
            </a:r>
            <a:r>
              <a:rPr lang="cs-CZ" sz="1400" dirty="0" smtClean="0"/>
              <a:t>, </a:t>
            </a:r>
            <a:r>
              <a:rPr lang="cs-CZ" sz="1400" dirty="0" err="1" smtClean="0"/>
              <a:t>peas</a:t>
            </a:r>
            <a:r>
              <a:rPr lang="cs-CZ" sz="1400" dirty="0" smtClean="0"/>
              <a:t>, </a:t>
            </a:r>
            <a:r>
              <a:rPr lang="cs-CZ" sz="1400" dirty="0" err="1" smtClean="0"/>
              <a:t>Brussels</a:t>
            </a:r>
            <a:r>
              <a:rPr lang="cs-CZ" sz="1400" dirty="0" smtClean="0"/>
              <a:t> </a:t>
            </a:r>
            <a:r>
              <a:rPr lang="cs-CZ" sz="1400" dirty="0" err="1" smtClean="0"/>
              <a:t>sprouts</a:t>
            </a:r>
            <a:r>
              <a:rPr lang="cs-CZ" sz="1400" dirty="0" smtClean="0"/>
              <a:t>, </a:t>
            </a:r>
            <a:r>
              <a:rPr lang="cs-CZ" sz="1400" dirty="0" err="1" smtClean="0"/>
              <a:t>carrots</a:t>
            </a:r>
            <a:r>
              <a:rPr lang="cs-CZ" sz="1400" dirty="0" smtClean="0"/>
              <a:t>, </a:t>
            </a:r>
            <a:r>
              <a:rPr lang="cs-CZ" sz="1400" dirty="0" err="1" smtClean="0"/>
              <a:t>Yorkshire</a:t>
            </a:r>
            <a:r>
              <a:rPr lang="cs-CZ" sz="1400" dirty="0" smtClean="0"/>
              <a:t> </a:t>
            </a:r>
            <a:r>
              <a:rPr lang="cs-CZ" sz="1400" dirty="0" err="1" smtClean="0"/>
              <a:t>pudding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,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course</a:t>
            </a:r>
            <a:r>
              <a:rPr lang="cs-CZ" sz="1400" dirty="0" smtClean="0"/>
              <a:t>, </a:t>
            </a:r>
            <a:r>
              <a:rPr lang="cs-CZ" sz="1400" dirty="0" err="1" smtClean="0"/>
              <a:t>gravy</a:t>
            </a:r>
            <a:r>
              <a:rPr lang="cs-CZ" sz="1400" dirty="0" smtClean="0"/>
              <a:t> (a </a:t>
            </a:r>
            <a:r>
              <a:rPr lang="cs-CZ" sz="1400" dirty="0" err="1" smtClean="0"/>
              <a:t>sauce</a:t>
            </a:r>
            <a:r>
              <a:rPr lang="cs-CZ" sz="1400" dirty="0" smtClean="0"/>
              <a:t> </a:t>
            </a:r>
            <a:r>
              <a:rPr lang="cs-CZ" sz="1400" dirty="0" err="1" smtClean="0"/>
              <a:t>made</a:t>
            </a:r>
            <a:r>
              <a:rPr lang="cs-CZ" sz="1400" dirty="0" smtClean="0"/>
              <a:t> </a:t>
            </a:r>
            <a:r>
              <a:rPr lang="cs-CZ" sz="1400" dirty="0" err="1" smtClean="0"/>
              <a:t>from</a:t>
            </a:r>
            <a:r>
              <a:rPr lang="cs-CZ" sz="1400" dirty="0" smtClean="0"/>
              <a:t> </a:t>
            </a:r>
            <a:r>
              <a:rPr lang="cs-CZ" sz="1400" dirty="0" err="1" smtClean="0"/>
              <a:t>juices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meat</a:t>
            </a:r>
            <a:r>
              <a:rPr lang="cs-CZ" sz="1400" dirty="0" smtClean="0"/>
              <a:t> </a:t>
            </a:r>
            <a:r>
              <a:rPr lang="cs-CZ" sz="1400" dirty="0" err="1" smtClean="0"/>
              <a:t>while</a:t>
            </a:r>
            <a:r>
              <a:rPr lang="cs-CZ" sz="1400" dirty="0" smtClean="0"/>
              <a:t> </a:t>
            </a:r>
            <a:r>
              <a:rPr lang="cs-CZ" sz="1400" dirty="0" err="1" smtClean="0"/>
              <a:t>cooked</a:t>
            </a:r>
            <a:r>
              <a:rPr lang="cs-CZ" sz="1400" dirty="0" smtClean="0"/>
              <a:t>).</a:t>
            </a:r>
          </a:p>
          <a:p>
            <a:pPr algn="just"/>
            <a:r>
              <a:rPr lang="cs-CZ" sz="1400" dirty="0" err="1" smtClean="0"/>
              <a:t>Other</a:t>
            </a:r>
            <a:r>
              <a:rPr lang="cs-CZ" sz="1400" dirty="0" smtClean="0"/>
              <a:t> </a:t>
            </a:r>
            <a:r>
              <a:rPr lang="cs-CZ" sz="1400" dirty="0" err="1" smtClean="0"/>
              <a:t>traditional</a:t>
            </a:r>
            <a:r>
              <a:rPr lang="cs-CZ" sz="1400" dirty="0" smtClean="0"/>
              <a:t> </a:t>
            </a:r>
            <a:r>
              <a:rPr lang="cs-CZ" sz="1400" dirty="0" err="1" smtClean="0"/>
              <a:t>meals</a:t>
            </a:r>
            <a:r>
              <a:rPr lang="cs-CZ" sz="1400" dirty="0" smtClean="0"/>
              <a:t>, </a:t>
            </a:r>
            <a:r>
              <a:rPr lang="cs-CZ" sz="1400" dirty="0" err="1" smtClean="0"/>
              <a:t>eaten</a:t>
            </a:r>
            <a:r>
              <a:rPr lang="cs-CZ" sz="1400" dirty="0" smtClean="0"/>
              <a:t> </a:t>
            </a:r>
            <a:r>
              <a:rPr lang="cs-CZ" sz="1400" dirty="0" err="1" smtClean="0"/>
              <a:t>either</a:t>
            </a:r>
            <a:r>
              <a:rPr lang="cs-CZ" sz="1400" dirty="0" smtClean="0"/>
              <a:t>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lunchtime</a:t>
            </a:r>
            <a:r>
              <a:rPr lang="cs-CZ" sz="1400" dirty="0" smtClean="0"/>
              <a:t> </a:t>
            </a:r>
            <a:r>
              <a:rPr lang="cs-CZ" sz="1400" dirty="0" err="1" smtClean="0"/>
              <a:t>or</a:t>
            </a:r>
            <a:r>
              <a:rPr lang="cs-CZ" sz="1400" dirty="0" smtClean="0"/>
              <a:t>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supper</a:t>
            </a:r>
            <a:r>
              <a:rPr lang="cs-CZ" sz="1400" dirty="0" smtClean="0"/>
              <a:t>, are steak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kidney</a:t>
            </a:r>
            <a:r>
              <a:rPr lang="cs-CZ" sz="1400" dirty="0" smtClean="0"/>
              <a:t> </a:t>
            </a:r>
            <a:r>
              <a:rPr lang="cs-CZ" sz="1400" dirty="0" err="1" smtClean="0"/>
              <a:t>pie</a:t>
            </a:r>
            <a:r>
              <a:rPr lang="cs-CZ" sz="1400" dirty="0" smtClean="0"/>
              <a:t>, </a:t>
            </a:r>
            <a:r>
              <a:rPr lang="cs-CZ" sz="1400" dirty="0" err="1" smtClean="0"/>
              <a:t>bangers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mash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u="sng" dirty="0" err="1" smtClean="0"/>
              <a:t>fish</a:t>
            </a:r>
            <a:r>
              <a:rPr lang="cs-CZ" sz="1400" u="sng" dirty="0" smtClean="0"/>
              <a:t> </a:t>
            </a:r>
            <a:r>
              <a:rPr lang="cs-CZ" sz="1400" u="sng" dirty="0" err="1" smtClean="0"/>
              <a:t>and</a:t>
            </a:r>
            <a:r>
              <a:rPr lang="cs-CZ" sz="1400" u="sng" dirty="0" smtClean="0"/>
              <a:t> chips</a:t>
            </a:r>
            <a:r>
              <a:rPr lang="cs-CZ" sz="1400" dirty="0" smtClean="0"/>
              <a:t>.</a:t>
            </a:r>
            <a:r>
              <a:rPr lang="en-US" sz="1400" dirty="0" smtClean="0"/>
              <a:t> </a:t>
            </a:r>
            <a:r>
              <a:rPr lang="cs-CZ" sz="1400" dirty="0" smtClean="0"/>
              <a:t>(Picture 4)</a:t>
            </a:r>
          </a:p>
          <a:p>
            <a:pPr algn="just"/>
            <a:r>
              <a:rPr lang="cs-CZ" sz="1400" dirty="0" err="1" smtClean="0"/>
              <a:t>Nowadays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most </a:t>
            </a:r>
            <a:r>
              <a:rPr lang="cs-CZ" sz="1400" dirty="0" err="1" smtClean="0"/>
              <a:t>popular</a:t>
            </a:r>
            <a:r>
              <a:rPr lang="cs-CZ" sz="1400" dirty="0" smtClean="0"/>
              <a:t> </a:t>
            </a:r>
            <a:r>
              <a:rPr lang="cs-CZ" sz="1400" dirty="0" err="1" smtClean="0"/>
              <a:t>dish</a:t>
            </a:r>
            <a:r>
              <a:rPr lang="cs-CZ" sz="1400" dirty="0" smtClean="0"/>
              <a:t> in </a:t>
            </a:r>
            <a:r>
              <a:rPr lang="cs-CZ" sz="1400" dirty="0" err="1" smtClean="0"/>
              <a:t>Britain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Chicken</a:t>
            </a:r>
            <a:r>
              <a:rPr lang="cs-CZ" sz="1400" dirty="0" smtClean="0"/>
              <a:t> </a:t>
            </a:r>
            <a:r>
              <a:rPr lang="cs-CZ" sz="1400" dirty="0" err="1" smtClean="0"/>
              <a:t>Tikka</a:t>
            </a:r>
            <a:r>
              <a:rPr lang="cs-CZ" sz="1400" dirty="0" smtClean="0"/>
              <a:t> </a:t>
            </a:r>
            <a:r>
              <a:rPr lang="cs-CZ" sz="1400" dirty="0" err="1" smtClean="0"/>
              <a:t>Masala</a:t>
            </a:r>
            <a:r>
              <a:rPr lang="cs-CZ" sz="1400" dirty="0" smtClean="0"/>
              <a:t>, </a:t>
            </a:r>
            <a:r>
              <a:rPr lang="cs-CZ" sz="1400" dirty="0" err="1" smtClean="0"/>
              <a:t>which</a:t>
            </a:r>
            <a:r>
              <a:rPr lang="cs-CZ" sz="1400" dirty="0" smtClean="0"/>
              <a:t> </a:t>
            </a:r>
            <a:r>
              <a:rPr lang="cs-CZ" sz="1400" dirty="0" err="1" smtClean="0"/>
              <a:t>consists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chicken</a:t>
            </a:r>
            <a:r>
              <a:rPr lang="cs-CZ" sz="1400" dirty="0" smtClean="0"/>
              <a:t> in a </a:t>
            </a:r>
            <a:r>
              <a:rPr lang="cs-CZ" sz="1400" dirty="0" err="1" smtClean="0"/>
              <a:t>spicy</a:t>
            </a:r>
            <a:r>
              <a:rPr lang="cs-CZ" sz="1400" dirty="0" smtClean="0"/>
              <a:t>, </a:t>
            </a:r>
            <a:r>
              <a:rPr lang="cs-CZ" sz="1400" dirty="0" err="1" smtClean="0"/>
              <a:t>creamy</a:t>
            </a:r>
            <a:r>
              <a:rPr lang="cs-CZ" sz="1400" dirty="0" smtClean="0"/>
              <a:t> </a:t>
            </a:r>
            <a:r>
              <a:rPr lang="cs-CZ" sz="1400" dirty="0" err="1" smtClean="0"/>
              <a:t>sauce</a:t>
            </a:r>
            <a:r>
              <a:rPr lang="cs-CZ" sz="1400" dirty="0" smtClean="0"/>
              <a:t>,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usually</a:t>
            </a:r>
            <a:r>
              <a:rPr lang="cs-CZ" sz="1400" dirty="0" smtClean="0"/>
              <a:t> </a:t>
            </a:r>
            <a:r>
              <a:rPr lang="cs-CZ" sz="1400" dirty="0" err="1" smtClean="0"/>
              <a:t>served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rice</a:t>
            </a:r>
            <a:r>
              <a:rPr lang="cs-CZ" sz="1400" dirty="0" smtClean="0"/>
              <a:t>. </a:t>
            </a:r>
          </a:p>
          <a:p>
            <a:pPr algn="just"/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words</a:t>
            </a:r>
            <a:r>
              <a:rPr lang="cs-CZ" sz="1400" dirty="0" smtClean="0"/>
              <a:t> </a:t>
            </a:r>
            <a:r>
              <a:rPr lang="cs-CZ" sz="1400" dirty="0" err="1" smtClean="0"/>
              <a:t>supper</a:t>
            </a:r>
            <a:r>
              <a:rPr lang="cs-CZ" sz="1400" dirty="0" smtClean="0"/>
              <a:t> </a:t>
            </a:r>
            <a:r>
              <a:rPr lang="cs-CZ" sz="1400" dirty="0" err="1" smtClean="0"/>
              <a:t>or</a:t>
            </a:r>
            <a:r>
              <a:rPr lang="cs-CZ" sz="1400" dirty="0" smtClean="0"/>
              <a:t> </a:t>
            </a:r>
            <a:r>
              <a:rPr lang="cs-CZ" sz="1400" dirty="0" err="1" smtClean="0"/>
              <a:t>tea</a:t>
            </a:r>
            <a:r>
              <a:rPr lang="cs-CZ" sz="1400" dirty="0" smtClean="0"/>
              <a:t> t</a:t>
            </a:r>
            <a:r>
              <a:rPr lang="en-US" sz="1400" dirty="0" err="1" smtClean="0"/>
              <a:t>hroughout</a:t>
            </a:r>
            <a:r>
              <a:rPr lang="en-US" sz="1400" dirty="0" smtClean="0"/>
              <a:t> England and Scotland refer to</a:t>
            </a:r>
            <a:r>
              <a:rPr lang="cs-CZ" sz="1400" dirty="0" smtClean="0"/>
              <a:t> a </a:t>
            </a:r>
            <a:r>
              <a:rPr lang="cs-CZ" sz="1400" dirty="0" err="1" smtClean="0"/>
              <a:t>light</a:t>
            </a:r>
            <a:r>
              <a:rPr lang="en-US" sz="1400" dirty="0" smtClean="0"/>
              <a:t> evening meal.</a:t>
            </a:r>
          </a:p>
          <a:p>
            <a:endParaRPr lang="cs-CZ" sz="1600" dirty="0"/>
          </a:p>
        </p:txBody>
      </p:sp>
      <p:pic>
        <p:nvPicPr>
          <p:cNvPr id="1027" name="Picture 3" descr="C:\Documents and Settings\JOSEF\Dokumenty\Obrázky\Food\450px-Flickr_adactio_164930387--Fish_and_chip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3548063"/>
            <a:ext cx="2420912" cy="3227883"/>
          </a:xfrm>
          <a:prstGeom prst="rect">
            <a:avLst/>
          </a:prstGeom>
          <a:noFill/>
        </p:spPr>
      </p:pic>
      <p:pic>
        <p:nvPicPr>
          <p:cNvPr id="10242" name="Picture 2" descr="File:Traditional.Sunday.Roast-0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4281" y="142852"/>
            <a:ext cx="4476783" cy="3357586"/>
          </a:xfrm>
          <a:prstGeom prst="rect">
            <a:avLst/>
          </a:prstGeom>
          <a:noFill/>
        </p:spPr>
      </p:pic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142844" y="3500438"/>
            <a:ext cx="1000132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Arial" pitchFamily="34" charset="0"/>
              </a:rPr>
              <a:t>Picture 3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00100" y="6429396"/>
            <a:ext cx="72327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4</a:t>
            </a:r>
            <a:endParaRPr lang="cs-CZ" sz="1000" b="1" dirty="0"/>
          </a:p>
        </p:txBody>
      </p:sp>
    </p:spTree>
  </p:cSld>
  <p:clrMapOvr>
    <a:masterClrMapping/>
  </p:clrMapOvr>
  <p:transition advTm="21859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/>
          </a:bodyPr>
          <a:lstStyle/>
          <a:p>
            <a:pPr algn="ctr"/>
            <a:r>
              <a:rPr lang="cs-CZ" sz="2700" dirty="0" err="1" smtClean="0"/>
              <a:t>Traditional</a:t>
            </a:r>
            <a:r>
              <a:rPr lang="cs-CZ" sz="2700" dirty="0" smtClean="0"/>
              <a:t> </a:t>
            </a:r>
            <a:r>
              <a:rPr lang="cs-CZ" sz="2700" dirty="0" err="1" smtClean="0"/>
              <a:t>food</a:t>
            </a:r>
            <a:r>
              <a:rPr lang="cs-CZ" sz="2700" dirty="0" smtClean="0"/>
              <a:t> in </a:t>
            </a:r>
            <a:r>
              <a:rPr lang="cs-CZ" sz="2700" dirty="0" err="1" smtClean="0"/>
              <a:t>the</a:t>
            </a:r>
            <a:r>
              <a:rPr lang="cs-CZ" sz="2700" dirty="0" smtClean="0"/>
              <a:t> USA</a:t>
            </a:r>
            <a:endParaRPr lang="cs-CZ" sz="27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86248" y="980728"/>
            <a:ext cx="4143404" cy="54006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1600" dirty="0" smtClean="0"/>
              <a:t>BREAKFAST</a:t>
            </a:r>
          </a:p>
          <a:p>
            <a:pPr algn="ctr">
              <a:buNone/>
            </a:pPr>
            <a:endParaRPr lang="cs-CZ" sz="1400" dirty="0" smtClean="0"/>
          </a:p>
          <a:p>
            <a:pPr algn="just"/>
            <a:r>
              <a:rPr lang="en-US" sz="1400" dirty="0" smtClean="0"/>
              <a:t>Breakfast </a:t>
            </a:r>
            <a:r>
              <a:rPr lang="cs-CZ" sz="1400" dirty="0" smtClean="0"/>
              <a:t>in </a:t>
            </a:r>
            <a:r>
              <a:rPr lang="cs-CZ" sz="1400" dirty="0" err="1" smtClean="0"/>
              <a:t>the</a:t>
            </a:r>
            <a:r>
              <a:rPr lang="cs-CZ" sz="1400" dirty="0" smtClean="0"/>
              <a:t> USA</a:t>
            </a:r>
            <a:r>
              <a:rPr lang="en-US" sz="1400" dirty="0" smtClean="0"/>
              <a:t> often consist</a:t>
            </a:r>
            <a:r>
              <a:rPr lang="cs-CZ" sz="1400" dirty="0" smtClean="0"/>
              <a:t>s</a:t>
            </a:r>
            <a:r>
              <a:rPr lang="en-US" sz="1400" dirty="0" smtClean="0"/>
              <a:t> of either a cereal-based dish or an egg-based dish.</a:t>
            </a:r>
            <a:r>
              <a:rPr lang="cs-CZ" sz="1400" dirty="0" smtClean="0"/>
              <a:t> </a:t>
            </a:r>
            <a:r>
              <a:rPr lang="cs-CZ" sz="1400" dirty="0" err="1" smtClean="0"/>
              <a:t>There</a:t>
            </a:r>
            <a:r>
              <a:rPr lang="cs-CZ" sz="1400" dirty="0" smtClean="0"/>
              <a:t> are many </a:t>
            </a:r>
            <a:r>
              <a:rPr lang="cs-CZ" sz="1400" dirty="0" err="1" smtClean="0"/>
              <a:t>ways</a:t>
            </a:r>
            <a:r>
              <a:rPr lang="cs-CZ" sz="1400" dirty="0" smtClean="0"/>
              <a:t> in </a:t>
            </a:r>
            <a:r>
              <a:rPr lang="cs-CZ" sz="1400" dirty="0" err="1" smtClean="0"/>
              <a:t>which</a:t>
            </a:r>
            <a:r>
              <a:rPr lang="cs-CZ" sz="1400" dirty="0" smtClean="0"/>
              <a:t> </a:t>
            </a:r>
            <a:r>
              <a:rPr lang="cs-CZ" sz="1400" dirty="0" err="1" smtClean="0"/>
              <a:t>eggs</a:t>
            </a:r>
            <a:r>
              <a:rPr lang="cs-CZ" sz="1400" dirty="0" smtClean="0"/>
              <a:t> are </a:t>
            </a:r>
            <a:r>
              <a:rPr lang="cs-CZ" sz="1400" dirty="0" err="1" smtClean="0"/>
              <a:t>prepared</a:t>
            </a:r>
            <a:r>
              <a:rPr lang="cs-CZ" sz="1400" dirty="0" smtClean="0"/>
              <a:t>, </a:t>
            </a:r>
            <a:r>
              <a:rPr lang="cs-CZ" sz="1400" dirty="0" err="1" smtClean="0"/>
              <a:t>from</a:t>
            </a:r>
            <a:r>
              <a:rPr lang="cs-CZ" sz="1400" dirty="0" smtClean="0"/>
              <a:t> </a:t>
            </a:r>
            <a:r>
              <a:rPr lang="cs-CZ" sz="1400" dirty="0" err="1" smtClean="0"/>
              <a:t>scrambled</a:t>
            </a:r>
            <a:r>
              <a:rPr lang="cs-CZ" sz="1400" dirty="0" smtClean="0"/>
              <a:t> to </a:t>
            </a:r>
            <a:r>
              <a:rPr lang="cs-CZ" sz="1400" u="sng" dirty="0" err="1" smtClean="0"/>
              <a:t>eggs</a:t>
            </a:r>
            <a:r>
              <a:rPr lang="cs-CZ" sz="1400" u="sng" dirty="0" smtClean="0"/>
              <a:t> </a:t>
            </a:r>
            <a:r>
              <a:rPr lang="cs-CZ" sz="1400" u="sng" dirty="0" err="1" smtClean="0"/>
              <a:t>benedict</a:t>
            </a:r>
            <a:r>
              <a:rPr lang="cs-CZ" sz="1400" dirty="0" smtClean="0"/>
              <a:t>.</a:t>
            </a:r>
            <a:r>
              <a:rPr lang="en-US" sz="1400" dirty="0" smtClean="0"/>
              <a:t> </a:t>
            </a:r>
            <a:r>
              <a:rPr lang="cs-CZ" sz="1400" dirty="0" smtClean="0"/>
              <a:t>(Picture 5) </a:t>
            </a:r>
            <a:r>
              <a:rPr lang="en-US" sz="1400" dirty="0" smtClean="0"/>
              <a:t>Cereal-based dishes include waffles, pancakes, French toast, and </a:t>
            </a:r>
            <a:r>
              <a:rPr lang="en-US" sz="1400" u="sng" dirty="0" smtClean="0"/>
              <a:t>cereal</a:t>
            </a:r>
            <a:r>
              <a:rPr lang="cs-CZ" sz="1400" u="sng" dirty="0" smtClean="0"/>
              <a:t>s</a:t>
            </a:r>
            <a:r>
              <a:rPr lang="en-US" sz="1400" u="sng" dirty="0" smtClean="0"/>
              <a:t> with milk</a:t>
            </a:r>
            <a:r>
              <a:rPr lang="en-US" sz="1400" dirty="0" smtClean="0"/>
              <a:t>.</a:t>
            </a:r>
            <a:r>
              <a:rPr lang="cs-CZ" sz="1400" dirty="0" smtClean="0"/>
              <a:t> (Picture 6)</a:t>
            </a:r>
          </a:p>
          <a:p>
            <a:pPr algn="just"/>
            <a:r>
              <a:rPr lang="en-US" sz="1400" dirty="0" smtClean="0"/>
              <a:t>Coffee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orange</a:t>
            </a:r>
            <a:r>
              <a:rPr lang="cs-CZ" sz="1400" dirty="0" smtClean="0"/>
              <a:t> </a:t>
            </a:r>
            <a:r>
              <a:rPr lang="cs-CZ" sz="1400" dirty="0" err="1" smtClean="0"/>
              <a:t>juice</a:t>
            </a:r>
            <a:r>
              <a:rPr lang="cs-CZ" sz="1400" dirty="0" smtClean="0"/>
              <a:t> are</a:t>
            </a:r>
            <a:r>
              <a:rPr lang="en-US" sz="1400" dirty="0" smtClean="0"/>
              <a:t> the most common breakfast beverage</a:t>
            </a:r>
            <a:r>
              <a:rPr lang="cs-CZ" sz="1400" dirty="0" smtClean="0"/>
              <a:t>s</a:t>
            </a:r>
            <a:r>
              <a:rPr lang="en-US" sz="1400" dirty="0" smtClean="0"/>
              <a:t> amongst adults</a:t>
            </a:r>
            <a:r>
              <a:rPr lang="cs-CZ" sz="1400" dirty="0" smtClean="0"/>
              <a:t>.</a:t>
            </a:r>
          </a:p>
          <a:p>
            <a:pPr algn="ctr">
              <a:buNone/>
            </a:pPr>
            <a:endParaRPr lang="cs-CZ" sz="1400" dirty="0" smtClean="0"/>
          </a:p>
          <a:p>
            <a:pPr algn="ctr">
              <a:buNone/>
            </a:pPr>
            <a:r>
              <a:rPr lang="cs-CZ" sz="1600" dirty="0" smtClean="0"/>
              <a:t>LUNCH</a:t>
            </a:r>
          </a:p>
          <a:p>
            <a:pPr algn="just"/>
            <a:r>
              <a:rPr lang="en-US" sz="1400" dirty="0" smtClean="0"/>
              <a:t>North Americans generally eat a quick lunch which often includes some type of sandwich. Children often bring packed lunches to school, which might consist of a sandwich such as </a:t>
            </a:r>
            <a:r>
              <a:rPr lang="cs-CZ" sz="1400" dirty="0" smtClean="0"/>
              <a:t>ham</a:t>
            </a:r>
            <a:r>
              <a:rPr lang="en-US" sz="1400" dirty="0" smtClean="0"/>
              <a:t> and cheese, tuna, chicken, or peanut butter and jelly, as well as some fruit, chips, dessert and a drink such as juice, milk, or water. </a:t>
            </a:r>
            <a:endParaRPr lang="cs-CZ" sz="1400" dirty="0" smtClean="0"/>
          </a:p>
        </p:txBody>
      </p:sp>
      <p:pic>
        <p:nvPicPr>
          <p:cNvPr id="9218" name="Picture 2" descr="File:Raisin-Bran-Bowl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85720" y="3973714"/>
            <a:ext cx="3714776" cy="2702499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42844" y="3571876"/>
            <a:ext cx="114300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/>
              <a:t>Picture 5</a:t>
            </a:r>
            <a:endParaRPr lang="cs-CZ" sz="1000" b="1" dirty="0"/>
          </a:p>
        </p:txBody>
      </p:sp>
      <p:pic>
        <p:nvPicPr>
          <p:cNvPr id="9220" name="Picture 4" descr="File:Eggs Benedict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928670"/>
            <a:ext cx="3959859" cy="264320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143372" y="6429396"/>
            <a:ext cx="72327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6</a:t>
            </a:r>
            <a:endParaRPr lang="cs-CZ" sz="1000" b="1" dirty="0"/>
          </a:p>
        </p:txBody>
      </p:sp>
    </p:spTree>
  </p:cSld>
  <p:clrMapOvr>
    <a:masterClrMapping/>
  </p:clrMapOvr>
  <p:transition advTm="20281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800px-Flickr_-_cyclonebill_-_Cheeseburger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714348" y="3857628"/>
            <a:ext cx="3800476" cy="2850357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86314" y="260648"/>
            <a:ext cx="3602110" cy="6192688"/>
          </a:xfrm>
        </p:spPr>
        <p:txBody>
          <a:bodyPr>
            <a:noAutofit/>
          </a:bodyPr>
          <a:lstStyle/>
          <a:p>
            <a:pPr algn="just"/>
            <a:r>
              <a:rPr lang="en-US" sz="1400" dirty="0" smtClean="0"/>
              <a:t>Adults often leave work to go out for a quick lunch, which might include some type of hot or cold sandwich such as a hamburger or "sub" sandwich.</a:t>
            </a:r>
            <a:endParaRPr lang="cs-CZ" sz="1400" dirty="0" smtClean="0"/>
          </a:p>
          <a:p>
            <a:pPr algn="ctr">
              <a:lnSpc>
                <a:spcPct val="120000"/>
              </a:lnSpc>
              <a:buNone/>
            </a:pPr>
            <a:endParaRPr lang="cs-CZ" sz="1400" dirty="0" smtClean="0"/>
          </a:p>
          <a:p>
            <a:pPr algn="ctr">
              <a:lnSpc>
                <a:spcPct val="120000"/>
              </a:lnSpc>
              <a:buNone/>
            </a:pPr>
            <a:r>
              <a:rPr lang="cs-CZ" sz="1400" dirty="0" smtClean="0"/>
              <a:t>DINNER</a:t>
            </a:r>
          </a:p>
          <a:p>
            <a:pPr algn="just"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biggest</a:t>
            </a:r>
            <a:r>
              <a:rPr lang="cs-CZ" sz="1400" dirty="0" smtClean="0"/>
              <a:t>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day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usually</a:t>
            </a:r>
            <a:r>
              <a:rPr lang="cs-CZ" sz="1400" dirty="0" smtClean="0"/>
              <a:t> </a:t>
            </a:r>
            <a:r>
              <a:rPr lang="cs-CZ" sz="1400" dirty="0" err="1" smtClean="0"/>
              <a:t>eaten</a:t>
            </a:r>
            <a:r>
              <a:rPr lang="cs-CZ" sz="1400" dirty="0" smtClean="0"/>
              <a:t>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evening</a:t>
            </a:r>
            <a:r>
              <a:rPr lang="cs-CZ" sz="1400" dirty="0" smtClean="0"/>
              <a:t>.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consists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some</a:t>
            </a:r>
            <a:r>
              <a:rPr lang="cs-CZ" sz="1400" dirty="0" smtClean="0"/>
              <a:t> </a:t>
            </a:r>
            <a:r>
              <a:rPr lang="cs-CZ" sz="1400" dirty="0" err="1" smtClean="0"/>
              <a:t>kind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meat</a:t>
            </a:r>
            <a:r>
              <a:rPr lang="cs-CZ" sz="1400" dirty="0" smtClean="0"/>
              <a:t>, a </a:t>
            </a:r>
            <a:r>
              <a:rPr lang="cs-CZ" sz="1400" dirty="0" err="1" smtClean="0"/>
              <a:t>vegetable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bread</a:t>
            </a:r>
            <a:r>
              <a:rPr lang="cs-CZ" sz="1400" dirty="0" smtClean="0"/>
              <a:t>. (Picture 7) </a:t>
            </a:r>
            <a:r>
              <a:rPr lang="cs-CZ" sz="1400" dirty="0" err="1" smtClean="0"/>
              <a:t>Often</a:t>
            </a:r>
            <a:r>
              <a:rPr lang="cs-CZ" sz="1400" dirty="0" smtClean="0"/>
              <a:t> </a:t>
            </a:r>
            <a:r>
              <a:rPr lang="cs-CZ" sz="1400" dirty="0" err="1" smtClean="0"/>
              <a:t>Americans</a:t>
            </a:r>
            <a:r>
              <a:rPr lang="cs-CZ" sz="1400" dirty="0" smtClean="0"/>
              <a:t> are </a:t>
            </a:r>
            <a:r>
              <a:rPr lang="cs-CZ" sz="1400" dirty="0" err="1" smtClean="0"/>
              <a:t>too</a:t>
            </a:r>
            <a:r>
              <a:rPr lang="cs-CZ" sz="1400" dirty="0" smtClean="0"/>
              <a:t> </a:t>
            </a:r>
            <a:r>
              <a:rPr lang="cs-CZ" sz="1400" dirty="0" err="1" smtClean="0"/>
              <a:t>tired</a:t>
            </a:r>
            <a:r>
              <a:rPr lang="cs-CZ" sz="1400" dirty="0" smtClean="0"/>
              <a:t> to </a:t>
            </a:r>
            <a:r>
              <a:rPr lang="cs-CZ" sz="1400" dirty="0" err="1" smtClean="0"/>
              <a:t>cook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so</a:t>
            </a:r>
            <a:r>
              <a:rPr lang="cs-CZ" sz="1400" dirty="0" smtClean="0"/>
              <a:t> </a:t>
            </a:r>
            <a:r>
              <a:rPr lang="cs-CZ" sz="1400" dirty="0" err="1" smtClean="0"/>
              <a:t>order</a:t>
            </a:r>
            <a:r>
              <a:rPr lang="cs-CZ" sz="1400" dirty="0" smtClean="0"/>
              <a:t> a pizza </a:t>
            </a:r>
            <a:r>
              <a:rPr lang="cs-CZ" sz="1400" dirty="0" err="1" smtClean="0"/>
              <a:t>or</a:t>
            </a:r>
            <a:r>
              <a:rPr lang="cs-CZ" sz="1400" dirty="0" smtClean="0"/>
              <a:t> </a:t>
            </a:r>
            <a:r>
              <a:rPr lang="cs-CZ" sz="1400" dirty="0" err="1" smtClean="0"/>
              <a:t>warm</a:t>
            </a:r>
            <a:r>
              <a:rPr lang="cs-CZ" sz="1400" dirty="0" smtClean="0"/>
              <a:t> </a:t>
            </a:r>
            <a:r>
              <a:rPr lang="cs-CZ" sz="1400" dirty="0" err="1" smtClean="0"/>
              <a:t>up</a:t>
            </a:r>
            <a:r>
              <a:rPr lang="cs-CZ" sz="1400" dirty="0" smtClean="0"/>
              <a:t> </a:t>
            </a:r>
            <a:r>
              <a:rPr lang="cs-CZ" sz="1400" dirty="0" err="1" smtClean="0"/>
              <a:t>ready</a:t>
            </a:r>
            <a:r>
              <a:rPr lang="cs-CZ" sz="1400" dirty="0" smtClean="0"/>
              <a:t> </a:t>
            </a:r>
            <a:r>
              <a:rPr lang="cs-CZ" sz="1400" dirty="0" err="1" smtClean="0"/>
              <a:t>meals</a:t>
            </a:r>
            <a:r>
              <a:rPr lang="cs-CZ" sz="1400" dirty="0" smtClean="0"/>
              <a:t> (</a:t>
            </a:r>
            <a:r>
              <a:rPr lang="cs-CZ" sz="1400" dirty="0" err="1" smtClean="0"/>
              <a:t>also</a:t>
            </a:r>
            <a:r>
              <a:rPr lang="cs-CZ" sz="1400" dirty="0" smtClean="0"/>
              <a:t> </a:t>
            </a:r>
            <a:r>
              <a:rPr lang="cs-CZ" sz="1400" dirty="0" err="1" smtClean="0"/>
              <a:t>called</a:t>
            </a:r>
            <a:r>
              <a:rPr lang="cs-CZ" sz="1400" dirty="0" smtClean="0"/>
              <a:t> TV  </a:t>
            </a:r>
            <a:r>
              <a:rPr lang="cs-CZ" sz="1400" dirty="0" err="1" smtClean="0"/>
              <a:t>dinners</a:t>
            </a:r>
            <a:r>
              <a:rPr lang="cs-CZ" sz="1400" dirty="0" smtClean="0"/>
              <a:t>) 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microwave</a:t>
            </a:r>
            <a:r>
              <a:rPr lang="cs-CZ" sz="1400" dirty="0" smtClean="0"/>
              <a:t> </a:t>
            </a:r>
            <a:r>
              <a:rPr lang="cs-CZ" sz="1400" dirty="0" err="1" smtClean="0"/>
              <a:t>oven</a:t>
            </a:r>
            <a:r>
              <a:rPr lang="cs-CZ" sz="1400" dirty="0" smtClean="0"/>
              <a:t>.</a:t>
            </a:r>
          </a:p>
          <a:p>
            <a:pPr algn="just">
              <a:buNone/>
            </a:pPr>
            <a:endParaRPr lang="cs-CZ" sz="1400" dirty="0" smtClean="0"/>
          </a:p>
          <a:p>
            <a:pPr algn="just"/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traditional</a:t>
            </a:r>
            <a:r>
              <a:rPr lang="cs-CZ" sz="1400" dirty="0" smtClean="0"/>
              <a:t> </a:t>
            </a:r>
            <a:r>
              <a:rPr lang="cs-CZ" sz="1400" u="sng" dirty="0" smtClean="0"/>
              <a:t>hamburger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very</a:t>
            </a:r>
            <a:r>
              <a:rPr lang="cs-CZ" sz="1400" dirty="0" smtClean="0"/>
              <a:t> </a:t>
            </a:r>
            <a:r>
              <a:rPr lang="cs-CZ" sz="1400" dirty="0" err="1" smtClean="0"/>
              <a:t>different</a:t>
            </a:r>
            <a:r>
              <a:rPr lang="cs-CZ" sz="1400" dirty="0" smtClean="0"/>
              <a:t> </a:t>
            </a:r>
            <a:r>
              <a:rPr lang="cs-CZ" sz="1400" dirty="0" err="1" smtClean="0"/>
              <a:t>from</a:t>
            </a:r>
            <a:r>
              <a:rPr lang="en-US" sz="1400" dirty="0" smtClean="0"/>
              <a:t> what you</a:t>
            </a:r>
            <a:r>
              <a:rPr lang="cs-CZ" sz="1400" dirty="0" smtClean="0"/>
              <a:t> </a:t>
            </a:r>
            <a:r>
              <a:rPr lang="en-US" sz="1400" dirty="0" smtClean="0"/>
              <a:t>find at McDonald’s. The meat on a real</a:t>
            </a:r>
            <a:r>
              <a:rPr lang="cs-CZ" sz="1400" dirty="0" smtClean="0"/>
              <a:t> </a:t>
            </a:r>
            <a:r>
              <a:rPr lang="en-US" sz="1400" dirty="0" smtClean="0"/>
              <a:t>hamburger must be at least 2.5 cm thick,</a:t>
            </a:r>
            <a:r>
              <a:rPr lang="cs-CZ" sz="1400" dirty="0" smtClean="0"/>
              <a:t> </a:t>
            </a:r>
            <a:r>
              <a:rPr lang="en-US" sz="1400" dirty="0" smtClean="0"/>
              <a:t>and be served on a thick, soft homemade</a:t>
            </a:r>
            <a:r>
              <a:rPr lang="cs-CZ" sz="1400" dirty="0" smtClean="0"/>
              <a:t> </a:t>
            </a:r>
            <a:r>
              <a:rPr lang="en-US" sz="1400" dirty="0" smtClean="0"/>
              <a:t>bun. From there you can have what you</a:t>
            </a:r>
            <a:r>
              <a:rPr lang="cs-CZ" sz="1400" dirty="0" smtClean="0"/>
              <a:t> </a:t>
            </a:r>
            <a:r>
              <a:rPr lang="en-US" sz="1400" dirty="0" smtClean="0"/>
              <a:t>want on it, such as cheese, onions and</a:t>
            </a:r>
            <a:r>
              <a:rPr lang="cs-CZ" sz="1400" dirty="0" smtClean="0"/>
              <a:t> </a:t>
            </a:r>
            <a:r>
              <a:rPr lang="cs-CZ" sz="1400" dirty="0" err="1" smtClean="0"/>
              <a:t>ketchup</a:t>
            </a:r>
            <a:r>
              <a:rPr lang="cs-CZ" sz="1400" dirty="0" smtClean="0"/>
              <a:t>. (Picture 8)</a:t>
            </a:r>
          </a:p>
        </p:txBody>
      </p:sp>
      <p:pic>
        <p:nvPicPr>
          <p:cNvPr id="7170" name="Picture 2" descr="File:The Food at Davids Kitchen 00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142852"/>
            <a:ext cx="3428992" cy="342899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42844" y="3571876"/>
            <a:ext cx="866151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/>
              <a:t>Picture 7</a:t>
            </a:r>
            <a:endParaRPr lang="cs-CZ" sz="1000" b="1" dirty="0"/>
          </a:p>
        </p:txBody>
      </p:sp>
      <p:sp>
        <p:nvSpPr>
          <p:cNvPr id="10" name="Obdélník 9"/>
          <p:cNvSpPr/>
          <p:nvPr/>
        </p:nvSpPr>
        <p:spPr>
          <a:xfrm>
            <a:off x="4572000" y="6500834"/>
            <a:ext cx="72327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8</a:t>
            </a:r>
            <a:endParaRPr lang="cs-CZ" sz="1000" b="1" dirty="0"/>
          </a:p>
        </p:txBody>
      </p:sp>
    </p:spTree>
  </p:cSld>
  <p:clrMapOvr>
    <a:masterClrMapping/>
  </p:clrMapOvr>
  <p:transition advTm="2040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064896" cy="710952"/>
          </a:xfrm>
        </p:spPr>
        <p:txBody>
          <a:bodyPr>
            <a:noAutofit/>
          </a:bodyPr>
          <a:lstStyle/>
          <a:p>
            <a:pPr algn="ctr"/>
            <a:r>
              <a:rPr lang="cs-CZ" sz="2500" dirty="0" err="1" smtClean="0"/>
              <a:t>Traditional</a:t>
            </a:r>
            <a:r>
              <a:rPr lang="cs-CZ" sz="2500" dirty="0" smtClean="0"/>
              <a:t> </a:t>
            </a:r>
            <a:r>
              <a:rPr lang="cs-CZ" sz="2500" dirty="0" err="1" smtClean="0"/>
              <a:t>food</a:t>
            </a:r>
            <a:r>
              <a:rPr lang="cs-CZ" sz="2500" dirty="0" smtClean="0"/>
              <a:t> in </a:t>
            </a:r>
            <a:r>
              <a:rPr lang="cs-CZ" sz="2500" dirty="0" err="1" smtClean="0"/>
              <a:t>Australia</a:t>
            </a:r>
            <a:r>
              <a:rPr lang="cs-CZ" sz="2500" dirty="0" smtClean="0"/>
              <a:t> </a:t>
            </a:r>
            <a:r>
              <a:rPr lang="cs-CZ" sz="2500" dirty="0" err="1" smtClean="0"/>
              <a:t>and</a:t>
            </a:r>
            <a:r>
              <a:rPr lang="cs-CZ" sz="2500" dirty="0" smtClean="0"/>
              <a:t> New </a:t>
            </a:r>
            <a:r>
              <a:rPr lang="cs-CZ" sz="2500" dirty="0" err="1" smtClean="0"/>
              <a:t>Zealand</a:t>
            </a:r>
            <a:endParaRPr lang="cs-CZ" sz="25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86248" y="1124744"/>
            <a:ext cx="3886152" cy="5544616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1600" dirty="0" smtClean="0"/>
              <a:t>BREAKFAST</a:t>
            </a:r>
          </a:p>
          <a:p>
            <a:pPr algn="just">
              <a:buNone/>
            </a:pPr>
            <a:r>
              <a:rPr lang="cs-CZ" sz="1600" dirty="0" smtClean="0"/>
              <a:t>	</a:t>
            </a:r>
            <a:r>
              <a:rPr lang="en-US" sz="1400" dirty="0" smtClean="0"/>
              <a:t>The majority of  Australians </a:t>
            </a:r>
            <a:r>
              <a:rPr lang="cs-CZ" sz="1400" dirty="0" err="1" smtClean="0"/>
              <a:t>and</a:t>
            </a:r>
            <a:r>
              <a:rPr lang="cs-CZ" sz="1400" dirty="0" smtClean="0"/>
              <a:t> New </a:t>
            </a:r>
            <a:r>
              <a:rPr lang="cs-CZ" sz="1400" dirty="0" err="1" smtClean="0"/>
              <a:t>Zealanders</a:t>
            </a:r>
            <a:r>
              <a:rPr lang="cs-CZ" sz="1400" dirty="0" smtClean="0"/>
              <a:t> </a:t>
            </a:r>
            <a:r>
              <a:rPr lang="en-US" sz="1400" dirty="0" smtClean="0"/>
              <a:t>eat cold prepared cereal</a:t>
            </a:r>
            <a:r>
              <a:rPr lang="cs-CZ" sz="1400" dirty="0" smtClean="0"/>
              <a:t>s</a:t>
            </a:r>
            <a:r>
              <a:rPr lang="en-US" sz="1400" dirty="0" smtClean="0"/>
              <a:t> with milk or yoghurt and/or toast with preserves such as marmalade or </a:t>
            </a:r>
            <a:r>
              <a:rPr lang="cs-CZ" sz="1400" u="sng" dirty="0" smtClean="0"/>
              <a:t>V</a:t>
            </a:r>
            <a:r>
              <a:rPr lang="en-US" sz="1400" u="sng" dirty="0" err="1" smtClean="0"/>
              <a:t>egemite</a:t>
            </a:r>
            <a:r>
              <a:rPr lang="cs-CZ" sz="1400" dirty="0" smtClean="0"/>
              <a:t> </a:t>
            </a:r>
            <a:r>
              <a:rPr lang="en-US" sz="1400" dirty="0" smtClean="0"/>
              <a:t>for breakfast</a:t>
            </a:r>
            <a:r>
              <a:rPr lang="cs-CZ" sz="1400" dirty="0" smtClean="0"/>
              <a:t>. (Picture 9) </a:t>
            </a:r>
            <a:r>
              <a:rPr lang="en-US" sz="1400" dirty="0" smtClean="0"/>
              <a:t>Two of the most common cereals are cornflakes and a type of biscuit made from wheat called</a:t>
            </a:r>
            <a:r>
              <a:rPr lang="cs-CZ" sz="1400" dirty="0" smtClean="0"/>
              <a:t> </a:t>
            </a:r>
            <a:r>
              <a:rPr lang="en-US" sz="1400" u="sng" dirty="0" err="1" smtClean="0"/>
              <a:t>Weet</a:t>
            </a:r>
            <a:r>
              <a:rPr lang="cs-CZ" sz="1400" u="sng" dirty="0" smtClean="0"/>
              <a:t>a</a:t>
            </a:r>
            <a:r>
              <a:rPr lang="en-US" sz="1400" u="sng" dirty="0" err="1" smtClean="0"/>
              <a:t>bix</a:t>
            </a:r>
            <a:r>
              <a:rPr lang="cs-CZ" sz="1400" dirty="0" smtClean="0"/>
              <a:t>. (Picture 10)</a:t>
            </a:r>
          </a:p>
          <a:p>
            <a:pPr algn="just">
              <a:buNone/>
            </a:pPr>
            <a:endParaRPr lang="cs-CZ" sz="1400" dirty="0" smtClean="0"/>
          </a:p>
          <a:p>
            <a:pPr algn="ctr">
              <a:buNone/>
            </a:pPr>
            <a:r>
              <a:rPr lang="cs-CZ" sz="1600" dirty="0" smtClean="0"/>
              <a:t>LUNCH</a:t>
            </a:r>
          </a:p>
          <a:p>
            <a:pPr algn="just"/>
            <a:r>
              <a:rPr lang="cs-CZ" sz="1400" dirty="0" smtClean="0"/>
              <a:t>T</a:t>
            </a:r>
            <a:r>
              <a:rPr lang="en-US" sz="1400" dirty="0" smtClean="0"/>
              <a:t>he most popular lunch meals are hot food. These may include burgers, sandwiches and other generic café foods.</a:t>
            </a:r>
            <a:endParaRPr lang="cs-CZ" sz="1400" dirty="0" smtClean="0"/>
          </a:p>
          <a:p>
            <a:pPr algn="ctr">
              <a:buNone/>
            </a:pPr>
            <a:endParaRPr lang="cs-CZ" sz="1400" dirty="0" smtClean="0"/>
          </a:p>
          <a:p>
            <a:pPr algn="ctr">
              <a:buNone/>
            </a:pPr>
            <a:r>
              <a:rPr lang="cs-CZ" sz="1600" dirty="0" smtClean="0"/>
              <a:t>DINNER</a:t>
            </a:r>
          </a:p>
          <a:p>
            <a:pPr algn="just">
              <a:buNone/>
            </a:pPr>
            <a:r>
              <a:rPr lang="cs-CZ" sz="1400" dirty="0" smtClean="0"/>
              <a:t>	</a:t>
            </a:r>
            <a:r>
              <a:rPr lang="cs-CZ" sz="1400" dirty="0" err="1" smtClean="0"/>
              <a:t>Australian</a:t>
            </a:r>
            <a:r>
              <a:rPr lang="cs-CZ" sz="1400" dirty="0" smtClean="0"/>
              <a:t> </a:t>
            </a:r>
            <a:r>
              <a:rPr lang="cs-CZ" sz="1400" dirty="0" err="1" smtClean="0"/>
              <a:t>typical</a:t>
            </a:r>
            <a:r>
              <a:rPr lang="cs-CZ" sz="1400" dirty="0" smtClean="0"/>
              <a:t> </a:t>
            </a:r>
            <a:r>
              <a:rPr lang="cs-CZ" sz="1400" dirty="0" err="1" smtClean="0"/>
              <a:t>dinners</a:t>
            </a:r>
            <a:r>
              <a:rPr lang="cs-CZ" sz="1400" dirty="0" smtClean="0"/>
              <a:t> are </a:t>
            </a:r>
            <a:r>
              <a:rPr lang="cs-CZ" sz="1400" dirty="0" err="1" smtClean="0"/>
              <a:t>influenced</a:t>
            </a:r>
            <a:r>
              <a:rPr lang="cs-CZ" sz="1400" dirty="0" smtClean="0"/>
              <a:t> by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en-US" sz="1400" dirty="0" smtClean="0"/>
              <a:t>British traditions</a:t>
            </a:r>
            <a:r>
              <a:rPr lang="cs-CZ" sz="1400" dirty="0" smtClean="0"/>
              <a:t>, </a:t>
            </a:r>
            <a:r>
              <a:rPr lang="cs-CZ" sz="1400" dirty="0" err="1" smtClean="0"/>
              <a:t>that</a:t>
            </a:r>
            <a:r>
              <a:rPr lang="cs-CZ" sz="1400" dirty="0" smtClean="0"/>
              <a:t>´s </a:t>
            </a:r>
            <a:r>
              <a:rPr lang="cs-CZ" sz="1400" dirty="0" err="1" smtClean="0"/>
              <a:t>why</a:t>
            </a:r>
            <a:r>
              <a:rPr lang="en-US" sz="1400" dirty="0" smtClean="0"/>
              <a:t> roast dinners, meat pie</a:t>
            </a:r>
            <a:r>
              <a:rPr lang="cs-CZ" sz="1400" dirty="0" smtClean="0"/>
              <a:t>s</a:t>
            </a:r>
            <a:r>
              <a:rPr lang="en-US" sz="1400" dirty="0" smtClean="0"/>
              <a:t> and fish and chips </a:t>
            </a:r>
            <a:r>
              <a:rPr lang="cs-CZ" sz="1400" dirty="0" smtClean="0"/>
              <a:t>are </a:t>
            </a:r>
            <a:r>
              <a:rPr lang="cs-CZ" sz="1400" dirty="0" err="1" smtClean="0"/>
              <a:t>very</a:t>
            </a:r>
            <a:r>
              <a:rPr lang="cs-CZ" sz="1400" dirty="0" smtClean="0"/>
              <a:t> </a:t>
            </a:r>
            <a:r>
              <a:rPr lang="en-US" sz="1400" dirty="0" smtClean="0"/>
              <a:t>popular</a:t>
            </a:r>
            <a:r>
              <a:rPr lang="cs-CZ" sz="1400" dirty="0" smtClean="0"/>
              <a:t>.</a:t>
            </a:r>
          </a:p>
        </p:txBody>
      </p:sp>
      <p:pic>
        <p:nvPicPr>
          <p:cNvPr id="6146" name="Picture 2" descr="File:Vegemiteontoast large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5720" y="928669"/>
            <a:ext cx="2786082" cy="3155541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143240" y="3786190"/>
            <a:ext cx="72327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9</a:t>
            </a:r>
            <a:endParaRPr lang="cs-CZ" sz="1000" b="1" dirty="0"/>
          </a:p>
        </p:txBody>
      </p:sp>
      <p:pic>
        <p:nvPicPr>
          <p:cNvPr id="6148" name="Picture 4" descr="File:Weetabix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27300" y="4143380"/>
            <a:ext cx="2739916" cy="255242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714348" y="6429396"/>
            <a:ext cx="7938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10</a:t>
            </a:r>
            <a:endParaRPr lang="cs-CZ" sz="1000" b="1" dirty="0"/>
          </a:p>
        </p:txBody>
      </p:sp>
    </p:spTree>
  </p:cSld>
  <p:clrMapOvr>
    <a:masterClrMapping/>
  </p:clrMapOvr>
  <p:transition advTm="20485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076056" y="548680"/>
            <a:ext cx="3168352" cy="5623520"/>
          </a:xfrm>
        </p:spPr>
        <p:txBody>
          <a:bodyPr>
            <a:noAutofit/>
          </a:bodyPr>
          <a:lstStyle/>
          <a:p>
            <a:pPr algn="just"/>
            <a:r>
              <a:rPr lang="cs-CZ" sz="1400" dirty="0" err="1" smtClean="0"/>
              <a:t>Because</a:t>
            </a:r>
            <a:r>
              <a:rPr lang="cs-CZ" sz="1400" dirty="0" smtClean="0"/>
              <a:t> </a:t>
            </a:r>
            <a:r>
              <a:rPr lang="cs-CZ" sz="1400" dirty="0" err="1" smtClean="0"/>
              <a:t>Australia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New </a:t>
            </a:r>
            <a:r>
              <a:rPr lang="cs-CZ" sz="1400" dirty="0" err="1" smtClean="0"/>
              <a:t>Zealand</a:t>
            </a:r>
            <a:r>
              <a:rPr lang="cs-CZ" sz="1400" dirty="0" smtClean="0"/>
              <a:t> are </a:t>
            </a:r>
            <a:r>
              <a:rPr lang="cs-CZ" sz="1400" dirty="0" err="1" smtClean="0"/>
              <a:t>surrounded</a:t>
            </a:r>
            <a:r>
              <a:rPr lang="cs-CZ" sz="1400" dirty="0" smtClean="0"/>
              <a:t> by </a:t>
            </a:r>
            <a:r>
              <a:rPr lang="cs-CZ" sz="1400" dirty="0" err="1" smtClean="0"/>
              <a:t>oceans</a:t>
            </a:r>
            <a:r>
              <a:rPr lang="cs-CZ" sz="1400" dirty="0" smtClean="0"/>
              <a:t>,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natural</a:t>
            </a:r>
            <a:r>
              <a:rPr lang="cs-CZ" sz="1400" dirty="0" smtClean="0"/>
              <a:t> </a:t>
            </a:r>
            <a:r>
              <a:rPr lang="cs-CZ" sz="1400" dirty="0" err="1" smtClean="0"/>
              <a:t>that</a:t>
            </a:r>
            <a:r>
              <a:rPr lang="cs-CZ" sz="1400" dirty="0" smtClean="0"/>
              <a:t> </a:t>
            </a:r>
            <a:r>
              <a:rPr lang="cs-CZ" sz="1400" dirty="0" err="1" smtClean="0"/>
              <a:t>seafood</a:t>
            </a:r>
            <a:r>
              <a:rPr lang="cs-CZ" sz="1400" dirty="0" smtClean="0"/>
              <a:t> </a:t>
            </a:r>
            <a:r>
              <a:rPr lang="cs-CZ" sz="1400" dirty="0" err="1" smtClean="0"/>
              <a:t>plays</a:t>
            </a:r>
            <a:r>
              <a:rPr lang="cs-CZ" sz="1400" dirty="0" smtClean="0"/>
              <a:t> </a:t>
            </a:r>
            <a:r>
              <a:rPr lang="cs-CZ" sz="1400" dirty="0" err="1" smtClean="0"/>
              <a:t>an</a:t>
            </a:r>
            <a:r>
              <a:rPr lang="cs-CZ" sz="1400" dirty="0" smtClean="0"/>
              <a:t> </a:t>
            </a:r>
            <a:r>
              <a:rPr lang="cs-CZ" sz="1400" dirty="0" err="1" smtClean="0"/>
              <a:t>important</a:t>
            </a:r>
            <a:r>
              <a:rPr lang="cs-CZ" sz="1400" dirty="0" smtClean="0"/>
              <a:t> role in </a:t>
            </a:r>
            <a:r>
              <a:rPr lang="cs-CZ" sz="1400" dirty="0" err="1" smtClean="0"/>
              <a:t>their</a:t>
            </a:r>
            <a:r>
              <a:rPr lang="cs-CZ" sz="1400" dirty="0" smtClean="0"/>
              <a:t> </a:t>
            </a:r>
            <a:r>
              <a:rPr lang="cs-CZ" sz="1400" dirty="0" err="1" smtClean="0"/>
              <a:t>cuisine</a:t>
            </a:r>
            <a:r>
              <a:rPr lang="cs-CZ" sz="1400" dirty="0" smtClean="0"/>
              <a:t>, </a:t>
            </a:r>
            <a:r>
              <a:rPr lang="cs-CZ" sz="1400" dirty="0" err="1" smtClean="0"/>
              <a:t>too</a:t>
            </a:r>
            <a:r>
              <a:rPr lang="cs-CZ" sz="1400" dirty="0" smtClean="0"/>
              <a:t>.</a:t>
            </a:r>
          </a:p>
          <a:p>
            <a:pPr algn="just"/>
            <a:endParaRPr lang="cs-CZ" sz="1400" dirty="0" smtClean="0"/>
          </a:p>
          <a:p>
            <a:pPr algn="just"/>
            <a:r>
              <a:rPr lang="en-US" sz="1400" dirty="0" smtClean="0"/>
              <a:t>The </a:t>
            </a:r>
            <a:r>
              <a:rPr lang="en-US" sz="1400" u="sng" dirty="0" err="1" smtClean="0"/>
              <a:t>Pavlova</a:t>
            </a:r>
            <a:r>
              <a:rPr lang="en-US" sz="1400" dirty="0" smtClean="0"/>
              <a:t> </a:t>
            </a:r>
            <a:r>
              <a:rPr lang="cs-CZ" sz="1400" dirty="0" smtClean="0"/>
              <a:t>(Picture 11) </a:t>
            </a:r>
            <a:r>
              <a:rPr lang="en-US" sz="1400" dirty="0" smtClean="0"/>
              <a:t>is a very rich meringue dessert with a crisp crust and soft, light inside.</a:t>
            </a:r>
            <a:r>
              <a:rPr lang="cs-CZ" sz="1400" dirty="0" smtClean="0"/>
              <a:t> </a:t>
            </a:r>
            <a:r>
              <a:rPr lang="cs-CZ" sz="1400" dirty="0" err="1" smtClean="0"/>
              <a:t>It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both</a:t>
            </a:r>
            <a:r>
              <a:rPr lang="cs-CZ" sz="1400" dirty="0" smtClean="0"/>
              <a:t> </a:t>
            </a:r>
            <a:r>
              <a:rPr lang="cs-CZ" sz="1400" dirty="0" err="1" smtClean="0"/>
              <a:t>popular</a:t>
            </a:r>
            <a:r>
              <a:rPr lang="cs-CZ" sz="1400" dirty="0" smtClean="0"/>
              <a:t> in</a:t>
            </a:r>
            <a:r>
              <a:rPr lang="en-US" sz="1400" dirty="0" smtClean="0"/>
              <a:t> Australia and New</a:t>
            </a:r>
            <a:r>
              <a:rPr lang="cs-CZ" sz="1400" dirty="0" smtClean="0"/>
              <a:t> </a:t>
            </a:r>
            <a:r>
              <a:rPr lang="en-US" sz="1400" dirty="0" smtClean="0"/>
              <a:t>Zealand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they</a:t>
            </a:r>
            <a:r>
              <a:rPr lang="cs-CZ" sz="1400" dirty="0" smtClean="0"/>
              <a:t> </a:t>
            </a:r>
            <a:r>
              <a:rPr lang="en-US" sz="1400" dirty="0" smtClean="0"/>
              <a:t>both</a:t>
            </a:r>
            <a:r>
              <a:rPr lang="cs-CZ" sz="1400" dirty="0" smtClean="0"/>
              <a:t> </a:t>
            </a:r>
            <a:r>
              <a:rPr lang="en-US" sz="1400" dirty="0" smtClean="0"/>
              <a:t>claim to have made it first.</a:t>
            </a:r>
            <a:endParaRPr lang="cs-CZ" sz="1400" dirty="0" smtClean="0"/>
          </a:p>
          <a:p>
            <a:pPr algn="just">
              <a:buNone/>
            </a:pPr>
            <a:endParaRPr lang="cs-CZ" sz="1400" dirty="0" smtClean="0"/>
          </a:p>
          <a:p>
            <a:pPr algn="just"/>
            <a:r>
              <a:rPr lang="cs-CZ" sz="1400" dirty="0" err="1" smtClean="0"/>
              <a:t>Australians</a:t>
            </a:r>
            <a:r>
              <a:rPr lang="cs-CZ" sz="1400" dirty="0" smtClean="0"/>
              <a:t> love </a:t>
            </a:r>
            <a:r>
              <a:rPr lang="cs-CZ" sz="1400" dirty="0" err="1" smtClean="0"/>
              <a:t>barbeques</a:t>
            </a:r>
            <a:r>
              <a:rPr lang="cs-CZ" sz="1400" dirty="0" smtClean="0"/>
              <a:t>, </a:t>
            </a:r>
            <a:r>
              <a:rPr lang="cs-CZ" sz="1400" dirty="0" err="1" smtClean="0"/>
              <a:t>or</a:t>
            </a:r>
            <a:r>
              <a:rPr lang="cs-CZ" sz="1400" dirty="0" smtClean="0"/>
              <a:t> </a:t>
            </a:r>
            <a:r>
              <a:rPr lang="cs-CZ" sz="1400" dirty="0" err="1" smtClean="0"/>
              <a:t>barbies</a:t>
            </a:r>
            <a:r>
              <a:rPr lang="cs-CZ" sz="1400" dirty="0" smtClean="0"/>
              <a:t>, </a:t>
            </a:r>
            <a:r>
              <a:rPr lang="cs-CZ" sz="1400" dirty="0" err="1" smtClean="0"/>
              <a:t>how</a:t>
            </a:r>
            <a:r>
              <a:rPr lang="cs-CZ" sz="1400" dirty="0" smtClean="0"/>
              <a:t> </a:t>
            </a:r>
            <a:r>
              <a:rPr lang="cs-CZ" sz="1400" dirty="0" err="1" smtClean="0"/>
              <a:t>they</a:t>
            </a:r>
            <a:r>
              <a:rPr lang="cs-CZ" sz="1400" dirty="0" smtClean="0"/>
              <a:t> </a:t>
            </a:r>
            <a:r>
              <a:rPr lang="cs-CZ" sz="1400" dirty="0" err="1" smtClean="0"/>
              <a:t>call</a:t>
            </a:r>
            <a:r>
              <a:rPr lang="cs-CZ" sz="1400" dirty="0" smtClean="0"/>
              <a:t> </a:t>
            </a:r>
            <a:r>
              <a:rPr lang="cs-CZ" sz="1400" dirty="0" err="1" smtClean="0"/>
              <a:t>them</a:t>
            </a:r>
            <a:r>
              <a:rPr lang="cs-CZ" sz="1400" dirty="0" smtClean="0"/>
              <a:t>. </a:t>
            </a:r>
            <a:r>
              <a:rPr lang="cs-CZ" sz="1400" dirty="0" err="1" smtClean="0"/>
              <a:t>People</a:t>
            </a:r>
            <a:r>
              <a:rPr lang="cs-CZ" sz="1400" dirty="0" smtClean="0"/>
              <a:t> </a:t>
            </a:r>
            <a:r>
              <a:rPr lang="cs-CZ" sz="1400" dirty="0" err="1" smtClean="0"/>
              <a:t>grill</a:t>
            </a:r>
            <a:r>
              <a:rPr lang="cs-CZ" sz="1400" dirty="0" smtClean="0"/>
              <a:t> </a:t>
            </a:r>
            <a:r>
              <a:rPr lang="cs-CZ" sz="1400" dirty="0" err="1" smtClean="0"/>
              <a:t>sausages</a:t>
            </a:r>
            <a:r>
              <a:rPr lang="cs-CZ" sz="1400" dirty="0" smtClean="0"/>
              <a:t>, steak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also</a:t>
            </a:r>
            <a:r>
              <a:rPr lang="cs-CZ" sz="1400" dirty="0" smtClean="0"/>
              <a:t> </a:t>
            </a:r>
            <a:r>
              <a:rPr lang="cs-CZ" sz="1400" u="sng" dirty="0" err="1" smtClean="0"/>
              <a:t>seafood</a:t>
            </a:r>
            <a:r>
              <a:rPr lang="cs-CZ" sz="1400" dirty="0" smtClean="0"/>
              <a:t> (Picture 12), </a:t>
            </a:r>
            <a:r>
              <a:rPr lang="cs-CZ" sz="1400" dirty="0" err="1" smtClean="0"/>
              <a:t>especially</a:t>
            </a:r>
            <a:r>
              <a:rPr lang="cs-CZ" sz="1400" dirty="0" smtClean="0"/>
              <a:t>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Christmas</a:t>
            </a:r>
            <a:r>
              <a:rPr lang="cs-CZ" sz="1400" dirty="0" smtClean="0"/>
              <a:t> </a:t>
            </a:r>
            <a:r>
              <a:rPr lang="cs-CZ" sz="1400" dirty="0" err="1" smtClean="0"/>
              <a:t>or</a:t>
            </a:r>
            <a:r>
              <a:rPr lang="cs-CZ" sz="1400" dirty="0" smtClean="0"/>
              <a:t> on </a:t>
            </a:r>
            <a:r>
              <a:rPr lang="cs-CZ" sz="1400" dirty="0" err="1" smtClean="0"/>
              <a:t>Australia</a:t>
            </a:r>
            <a:r>
              <a:rPr lang="cs-CZ" sz="1400" dirty="0" smtClean="0"/>
              <a:t> </a:t>
            </a:r>
            <a:r>
              <a:rPr lang="cs-CZ" sz="1400" dirty="0" err="1" smtClean="0"/>
              <a:t>day</a:t>
            </a:r>
            <a:r>
              <a:rPr lang="cs-CZ" sz="1400" dirty="0" smtClean="0"/>
              <a:t> (26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).</a:t>
            </a:r>
          </a:p>
          <a:p>
            <a:endParaRPr lang="cs-CZ" sz="2000" dirty="0"/>
          </a:p>
        </p:txBody>
      </p:sp>
      <p:pic>
        <p:nvPicPr>
          <p:cNvPr id="8" name="Zástupný symbol pro obsah 7" descr="Australian_Pavlova_Christmas_Desserts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42844" y="89273"/>
            <a:ext cx="4262466" cy="3196851"/>
          </a:xfrm>
        </p:spPr>
      </p:pic>
      <p:sp>
        <p:nvSpPr>
          <p:cNvPr id="10" name="Obdélník 9"/>
          <p:cNvSpPr/>
          <p:nvPr/>
        </p:nvSpPr>
        <p:spPr>
          <a:xfrm>
            <a:off x="142844" y="3286124"/>
            <a:ext cx="7938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11</a:t>
            </a:r>
            <a:endParaRPr lang="cs-CZ" sz="1000" b="1" dirty="0"/>
          </a:p>
        </p:txBody>
      </p:sp>
      <p:pic>
        <p:nvPicPr>
          <p:cNvPr id="5122" name="Picture 2" descr="File:Mud crab Fraser Islan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3286123"/>
            <a:ext cx="2643206" cy="3524275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500166" y="6500834"/>
            <a:ext cx="7938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12</a:t>
            </a:r>
            <a:endParaRPr lang="cs-CZ" sz="1000" b="1" dirty="0"/>
          </a:p>
        </p:txBody>
      </p:sp>
    </p:spTree>
  </p:cSld>
  <p:clrMapOvr>
    <a:masterClrMapping/>
  </p:clrMapOvr>
  <p:transition advTm="20454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200800" cy="706090"/>
          </a:xfrm>
        </p:spPr>
        <p:txBody>
          <a:bodyPr>
            <a:normAutofit/>
          </a:bodyPr>
          <a:lstStyle/>
          <a:p>
            <a:pPr algn="ctr"/>
            <a:r>
              <a:rPr lang="cs-CZ" sz="2700" dirty="0" err="1" smtClean="0"/>
              <a:t>Traditional</a:t>
            </a:r>
            <a:r>
              <a:rPr lang="cs-CZ" sz="2700" dirty="0" smtClean="0"/>
              <a:t> </a:t>
            </a:r>
            <a:r>
              <a:rPr lang="cs-CZ" sz="2700" dirty="0" err="1" smtClean="0"/>
              <a:t>food</a:t>
            </a:r>
            <a:r>
              <a:rPr lang="cs-CZ" sz="2700" dirty="0" smtClean="0"/>
              <a:t> in </a:t>
            </a:r>
            <a:r>
              <a:rPr lang="cs-CZ" sz="2700" dirty="0" err="1" smtClean="0"/>
              <a:t>Canada</a:t>
            </a:r>
            <a:endParaRPr lang="cs-CZ" sz="2700" dirty="0"/>
          </a:p>
        </p:txBody>
      </p:sp>
      <p:pic>
        <p:nvPicPr>
          <p:cNvPr id="5" name="Zástupný symbol pro obsah 4" descr="800px-OriginalPoutineLaBanquis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2844" y="1000108"/>
            <a:ext cx="3915861" cy="2643206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714876" y="1285860"/>
            <a:ext cx="3714776" cy="5214974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10000"/>
              </a:lnSpc>
            </a:pPr>
            <a:r>
              <a:rPr lang="cs-CZ" sz="1700" dirty="0" err="1" smtClean="0"/>
              <a:t>Canadians</a:t>
            </a:r>
            <a:r>
              <a:rPr lang="cs-CZ" sz="1700" dirty="0" smtClean="0"/>
              <a:t> </a:t>
            </a:r>
            <a:r>
              <a:rPr lang="cs-CZ" sz="1700" dirty="0" err="1" smtClean="0"/>
              <a:t>have</a:t>
            </a:r>
            <a:r>
              <a:rPr lang="cs-CZ" sz="1700" dirty="0" smtClean="0"/>
              <a:t> </a:t>
            </a:r>
            <a:r>
              <a:rPr lang="cs-CZ" sz="1700" dirty="0" err="1" smtClean="0"/>
              <a:t>an</a:t>
            </a:r>
            <a:r>
              <a:rPr lang="cs-CZ" sz="1700" dirty="0" smtClean="0"/>
              <a:t> </a:t>
            </a:r>
            <a:r>
              <a:rPr lang="cs-CZ" sz="1700" dirty="0" err="1" smtClean="0"/>
              <a:t>American</a:t>
            </a:r>
            <a:r>
              <a:rPr lang="cs-CZ" sz="1700" dirty="0" smtClean="0"/>
              <a:t>-</a:t>
            </a:r>
            <a:r>
              <a:rPr lang="cs-CZ" sz="1700" dirty="0" err="1" smtClean="0"/>
              <a:t>like</a:t>
            </a:r>
            <a:r>
              <a:rPr lang="cs-CZ" sz="1700" dirty="0" smtClean="0"/>
              <a:t> diet, </a:t>
            </a:r>
            <a:r>
              <a:rPr lang="cs-CZ" sz="1700" dirty="0" err="1" smtClean="0"/>
              <a:t>where</a:t>
            </a:r>
            <a:r>
              <a:rPr lang="cs-CZ" sz="1700" dirty="0" smtClean="0"/>
              <a:t> </a:t>
            </a:r>
            <a:r>
              <a:rPr lang="cs-CZ" sz="1700" dirty="0" err="1" smtClean="0"/>
              <a:t>dinner</a:t>
            </a:r>
            <a:r>
              <a:rPr lang="cs-CZ" sz="1700" dirty="0" smtClean="0"/>
              <a:t> </a:t>
            </a:r>
            <a:r>
              <a:rPr lang="cs-CZ" sz="1700" dirty="0" err="1" smtClean="0"/>
              <a:t>is</a:t>
            </a:r>
            <a:r>
              <a:rPr lang="cs-CZ" sz="1700" dirty="0" smtClean="0"/>
              <a:t> </a:t>
            </a:r>
            <a:r>
              <a:rPr lang="cs-CZ" sz="1700" dirty="0" err="1" smtClean="0"/>
              <a:t>the</a:t>
            </a:r>
            <a:r>
              <a:rPr lang="cs-CZ" sz="1700" dirty="0" smtClean="0"/>
              <a:t> most </a:t>
            </a:r>
            <a:r>
              <a:rPr lang="cs-CZ" sz="1700" dirty="0" err="1" smtClean="0"/>
              <a:t>important</a:t>
            </a:r>
            <a:r>
              <a:rPr lang="cs-CZ" sz="1700" dirty="0" smtClean="0"/>
              <a:t> </a:t>
            </a:r>
            <a:r>
              <a:rPr lang="cs-CZ" sz="1700" dirty="0" err="1" smtClean="0"/>
              <a:t>meal</a:t>
            </a:r>
            <a:r>
              <a:rPr lang="cs-CZ" sz="1700" dirty="0" smtClean="0"/>
              <a:t> </a:t>
            </a:r>
            <a:r>
              <a:rPr lang="cs-CZ" sz="1700" dirty="0" err="1" smtClean="0"/>
              <a:t>of</a:t>
            </a:r>
            <a:r>
              <a:rPr lang="cs-CZ" sz="1700" dirty="0" smtClean="0"/>
              <a:t>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day</a:t>
            </a:r>
            <a:r>
              <a:rPr lang="cs-CZ" sz="1700" dirty="0" smtClean="0"/>
              <a:t>.</a:t>
            </a:r>
          </a:p>
          <a:p>
            <a:pPr algn="just">
              <a:lnSpc>
                <a:spcPct val="110000"/>
              </a:lnSpc>
            </a:pPr>
            <a:endParaRPr lang="cs-CZ" sz="1700" dirty="0" smtClean="0"/>
          </a:p>
          <a:p>
            <a:pPr algn="just">
              <a:lnSpc>
                <a:spcPct val="110000"/>
              </a:lnSpc>
            </a:pPr>
            <a:r>
              <a:rPr lang="cs-CZ" sz="1700" dirty="0" err="1" smtClean="0"/>
              <a:t>There</a:t>
            </a:r>
            <a:r>
              <a:rPr lang="cs-CZ" sz="1700" dirty="0" smtClean="0"/>
              <a:t> </a:t>
            </a:r>
            <a:r>
              <a:rPr lang="cs-CZ" sz="1700" dirty="0" err="1" smtClean="0"/>
              <a:t>is</a:t>
            </a:r>
            <a:r>
              <a:rPr lang="cs-CZ" sz="1700" dirty="0" smtClean="0"/>
              <a:t> </a:t>
            </a:r>
            <a:r>
              <a:rPr lang="cs-CZ" sz="1700" dirty="0" err="1" smtClean="0"/>
              <a:t>some</a:t>
            </a:r>
            <a:r>
              <a:rPr lang="cs-CZ" sz="1700" dirty="0" smtClean="0"/>
              <a:t> </a:t>
            </a:r>
            <a:r>
              <a:rPr lang="cs-CZ" sz="1700" dirty="0" err="1" smtClean="0"/>
              <a:t>typical</a:t>
            </a:r>
            <a:r>
              <a:rPr lang="cs-CZ" sz="1700" dirty="0" smtClean="0"/>
              <a:t> </a:t>
            </a:r>
            <a:r>
              <a:rPr lang="cs-CZ" sz="1700" dirty="0" err="1" smtClean="0"/>
              <a:t>original</a:t>
            </a:r>
            <a:r>
              <a:rPr lang="cs-CZ" sz="1700" dirty="0" smtClean="0"/>
              <a:t> </a:t>
            </a:r>
            <a:r>
              <a:rPr lang="cs-CZ" sz="1700" dirty="0" err="1" smtClean="0"/>
              <a:t>Canadian</a:t>
            </a:r>
            <a:r>
              <a:rPr lang="cs-CZ" sz="1700" dirty="0" smtClean="0"/>
              <a:t> </a:t>
            </a:r>
            <a:r>
              <a:rPr lang="cs-CZ" sz="1700" dirty="0" err="1" smtClean="0"/>
              <a:t>food</a:t>
            </a:r>
            <a:r>
              <a:rPr lang="cs-CZ" sz="1700" dirty="0" smtClean="0"/>
              <a:t>: </a:t>
            </a:r>
            <a:r>
              <a:rPr lang="cs-CZ" sz="1700" dirty="0" err="1" smtClean="0"/>
              <a:t>poutine</a:t>
            </a:r>
            <a:r>
              <a:rPr lang="cs-CZ" sz="1700" dirty="0" smtClean="0"/>
              <a:t>, </a:t>
            </a: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French</a:t>
            </a:r>
            <a:r>
              <a:rPr lang="cs-CZ" sz="1700" dirty="0" smtClean="0"/>
              <a:t> </a:t>
            </a:r>
            <a:r>
              <a:rPr lang="cs-CZ" sz="1700" dirty="0" err="1" smtClean="0"/>
              <a:t>Canadian</a:t>
            </a:r>
            <a:r>
              <a:rPr lang="cs-CZ" sz="1700" dirty="0" smtClean="0"/>
              <a:t> </a:t>
            </a:r>
            <a:r>
              <a:rPr lang="cs-CZ" sz="1700" dirty="0" err="1" smtClean="0"/>
              <a:t>pea</a:t>
            </a:r>
            <a:r>
              <a:rPr lang="cs-CZ" sz="1700" dirty="0" smtClean="0"/>
              <a:t> </a:t>
            </a:r>
            <a:r>
              <a:rPr lang="cs-CZ" sz="1700" dirty="0" err="1" smtClean="0"/>
              <a:t>soup</a:t>
            </a:r>
            <a:r>
              <a:rPr lang="cs-CZ" sz="1700" dirty="0" smtClean="0"/>
              <a:t> </a:t>
            </a:r>
            <a:r>
              <a:rPr lang="cs-CZ" sz="1700" dirty="0" err="1" smtClean="0"/>
              <a:t>and</a:t>
            </a:r>
            <a:r>
              <a:rPr lang="cs-CZ" sz="1700" dirty="0" smtClean="0"/>
              <a:t> </a:t>
            </a:r>
            <a:r>
              <a:rPr lang="cs-CZ" sz="1700" dirty="0" err="1" smtClean="0"/>
              <a:t>maple</a:t>
            </a:r>
            <a:r>
              <a:rPr lang="cs-CZ" sz="1700" dirty="0" smtClean="0"/>
              <a:t> </a:t>
            </a:r>
            <a:r>
              <a:rPr lang="cs-CZ" sz="1700" dirty="0" err="1" smtClean="0"/>
              <a:t>syrup</a:t>
            </a:r>
            <a:r>
              <a:rPr lang="cs-CZ" sz="1700" dirty="0" smtClean="0"/>
              <a:t>.</a:t>
            </a:r>
          </a:p>
          <a:p>
            <a:pPr algn="just">
              <a:lnSpc>
                <a:spcPct val="110000"/>
              </a:lnSpc>
              <a:buNone/>
            </a:pPr>
            <a:endParaRPr lang="cs-CZ" sz="1700" dirty="0" smtClean="0"/>
          </a:p>
          <a:p>
            <a:pPr marL="342900" indent="-342900" algn="just">
              <a:lnSpc>
                <a:spcPct val="110000"/>
              </a:lnSpc>
              <a:buFont typeface="+mj-lt"/>
              <a:buAutoNum type="arabicParenR"/>
            </a:pPr>
            <a:r>
              <a:rPr lang="cs-CZ" sz="1700" u="sng" dirty="0" err="1" smtClean="0"/>
              <a:t>P</a:t>
            </a:r>
            <a:r>
              <a:rPr lang="en-US" sz="1700" u="sng" dirty="0" err="1" smtClean="0"/>
              <a:t>outine</a:t>
            </a:r>
            <a:r>
              <a:rPr lang="cs-CZ" sz="1700" dirty="0" smtClean="0"/>
              <a:t>, a </a:t>
            </a:r>
            <a:r>
              <a:rPr lang="cs-CZ" sz="1700" dirty="0" err="1" smtClean="0"/>
              <a:t>dish</a:t>
            </a:r>
            <a:r>
              <a:rPr lang="cs-CZ" sz="1700" dirty="0" smtClean="0"/>
              <a:t> </a:t>
            </a:r>
            <a:r>
              <a:rPr lang="cs-CZ" sz="1700" dirty="0" err="1" smtClean="0"/>
              <a:t>from</a:t>
            </a:r>
            <a:r>
              <a:rPr lang="cs-CZ" sz="1700" dirty="0" smtClean="0"/>
              <a:t> </a:t>
            </a:r>
            <a:r>
              <a:rPr lang="cs-CZ" sz="1700" dirty="0" err="1" smtClean="0"/>
              <a:t>Quebec</a:t>
            </a:r>
            <a:r>
              <a:rPr lang="cs-CZ" sz="1700" dirty="0" smtClean="0"/>
              <a:t>, </a:t>
            </a:r>
            <a:r>
              <a:rPr lang="en-US" sz="1700" dirty="0" smtClean="0"/>
              <a:t>is now popular all over the country.</a:t>
            </a:r>
            <a:r>
              <a:rPr lang="cs-CZ" sz="1700" dirty="0" smtClean="0"/>
              <a:t> </a:t>
            </a:r>
            <a:r>
              <a:rPr lang="cs-CZ" sz="1700" dirty="0" err="1" smtClean="0"/>
              <a:t>It</a:t>
            </a:r>
            <a:r>
              <a:rPr lang="cs-CZ" sz="1700" dirty="0" smtClean="0"/>
              <a:t> </a:t>
            </a:r>
            <a:r>
              <a:rPr lang="cs-CZ" sz="1700" dirty="0" err="1" smtClean="0"/>
              <a:t>consists</a:t>
            </a:r>
            <a:r>
              <a:rPr lang="cs-CZ" sz="1700" dirty="0" smtClean="0"/>
              <a:t> </a:t>
            </a:r>
            <a:r>
              <a:rPr lang="cs-CZ" sz="1700" dirty="0" err="1" smtClean="0"/>
              <a:t>of</a:t>
            </a:r>
            <a:r>
              <a:rPr lang="cs-CZ" sz="1700" dirty="0" smtClean="0"/>
              <a:t> </a:t>
            </a:r>
            <a:r>
              <a:rPr lang="cs-CZ" sz="1700" dirty="0" err="1" smtClean="0"/>
              <a:t>French</a:t>
            </a:r>
            <a:r>
              <a:rPr lang="cs-CZ" sz="1700" dirty="0" smtClean="0"/>
              <a:t> </a:t>
            </a:r>
            <a:r>
              <a:rPr lang="cs-CZ" sz="1700" dirty="0" err="1" smtClean="0"/>
              <a:t>fries</a:t>
            </a:r>
            <a:r>
              <a:rPr lang="cs-CZ" sz="1700" dirty="0" smtClean="0"/>
              <a:t> </a:t>
            </a:r>
            <a:r>
              <a:rPr lang="cs-CZ" sz="1700" dirty="0" err="1" smtClean="0"/>
              <a:t>covered</a:t>
            </a:r>
            <a:r>
              <a:rPr lang="cs-CZ" sz="1700" dirty="0" smtClean="0"/>
              <a:t> </a:t>
            </a:r>
            <a:r>
              <a:rPr lang="cs-CZ" sz="1700" dirty="0" err="1" smtClean="0"/>
              <a:t>with</a:t>
            </a:r>
            <a:r>
              <a:rPr lang="cs-CZ" sz="1700" dirty="0" smtClean="0"/>
              <a:t> </a:t>
            </a:r>
            <a:r>
              <a:rPr lang="cs-CZ" sz="1700" dirty="0" err="1" smtClean="0"/>
              <a:t>cheese</a:t>
            </a:r>
            <a:r>
              <a:rPr lang="cs-CZ" sz="1700" dirty="0" smtClean="0"/>
              <a:t> </a:t>
            </a:r>
            <a:r>
              <a:rPr lang="cs-CZ" sz="1700" dirty="0" err="1" smtClean="0"/>
              <a:t>and</a:t>
            </a:r>
            <a:r>
              <a:rPr lang="cs-CZ" sz="1700" dirty="0" smtClean="0"/>
              <a:t> </a:t>
            </a:r>
            <a:r>
              <a:rPr lang="cs-CZ" sz="1700" dirty="0" err="1" smtClean="0"/>
              <a:t>hot</a:t>
            </a:r>
            <a:r>
              <a:rPr lang="cs-CZ" sz="1700" dirty="0" smtClean="0"/>
              <a:t> </a:t>
            </a:r>
            <a:r>
              <a:rPr lang="cs-CZ" sz="1700" dirty="0" err="1" smtClean="0"/>
              <a:t>gravy</a:t>
            </a:r>
            <a:r>
              <a:rPr lang="cs-CZ" sz="1700" dirty="0" smtClean="0"/>
              <a:t>. (Picture 13)</a:t>
            </a:r>
          </a:p>
          <a:p>
            <a:pPr marL="342900" indent="-342900" algn="just">
              <a:lnSpc>
                <a:spcPct val="110000"/>
              </a:lnSpc>
              <a:buFont typeface="+mj-lt"/>
              <a:buAutoNum type="arabicParenR"/>
            </a:pPr>
            <a:endParaRPr lang="cs-CZ" sz="1700" dirty="0" smtClean="0"/>
          </a:p>
          <a:p>
            <a:pPr marL="342900" indent="-342900" algn="just">
              <a:lnSpc>
                <a:spcPct val="110000"/>
              </a:lnSpc>
              <a:buFont typeface="+mj-lt"/>
              <a:buAutoNum type="arabicParenR"/>
            </a:pPr>
            <a:r>
              <a:rPr lang="cs-CZ" sz="1700" dirty="0" err="1" smtClean="0"/>
              <a:t>The</a:t>
            </a:r>
            <a:r>
              <a:rPr lang="cs-CZ" sz="1700" dirty="0" smtClean="0"/>
              <a:t> </a:t>
            </a:r>
            <a:r>
              <a:rPr lang="cs-CZ" sz="1700" dirty="0" err="1" smtClean="0"/>
              <a:t>French</a:t>
            </a:r>
            <a:r>
              <a:rPr lang="cs-CZ" sz="1700" dirty="0" smtClean="0"/>
              <a:t> </a:t>
            </a:r>
            <a:r>
              <a:rPr lang="cs-CZ" sz="1700" dirty="0" err="1" smtClean="0"/>
              <a:t>Canadian</a:t>
            </a:r>
            <a:r>
              <a:rPr lang="cs-CZ" sz="1700" dirty="0" smtClean="0"/>
              <a:t> </a:t>
            </a:r>
            <a:r>
              <a:rPr lang="cs-CZ" sz="1700" dirty="0" err="1" smtClean="0"/>
              <a:t>pea</a:t>
            </a:r>
            <a:r>
              <a:rPr lang="cs-CZ" sz="1700" dirty="0" smtClean="0"/>
              <a:t> </a:t>
            </a:r>
            <a:r>
              <a:rPr lang="cs-CZ" sz="1700" dirty="0" err="1" smtClean="0"/>
              <a:t>soup</a:t>
            </a:r>
            <a:r>
              <a:rPr lang="cs-CZ" sz="1700" dirty="0" smtClean="0"/>
              <a:t> </a:t>
            </a:r>
            <a:r>
              <a:rPr lang="cs-CZ" sz="1700" dirty="0" err="1" smtClean="0"/>
              <a:t>is</a:t>
            </a:r>
            <a:r>
              <a:rPr lang="cs-CZ" sz="1700" dirty="0" smtClean="0"/>
              <a:t> a </a:t>
            </a:r>
            <a:r>
              <a:rPr lang="cs-CZ" sz="1700" dirty="0" err="1" smtClean="0"/>
              <a:t>thick</a:t>
            </a:r>
            <a:r>
              <a:rPr lang="cs-CZ" sz="1700" dirty="0" smtClean="0"/>
              <a:t> </a:t>
            </a:r>
            <a:r>
              <a:rPr lang="cs-CZ" sz="1700" dirty="0" err="1" smtClean="0"/>
              <a:t>yellow</a:t>
            </a:r>
            <a:r>
              <a:rPr lang="cs-CZ" sz="1700" dirty="0" smtClean="0"/>
              <a:t> </a:t>
            </a:r>
            <a:r>
              <a:rPr lang="cs-CZ" sz="1700" dirty="0" err="1" smtClean="0"/>
              <a:t>pea</a:t>
            </a:r>
            <a:r>
              <a:rPr lang="cs-CZ" sz="1700" dirty="0" smtClean="0"/>
              <a:t> </a:t>
            </a:r>
            <a:r>
              <a:rPr lang="cs-CZ" sz="1700" dirty="0" err="1" smtClean="0"/>
              <a:t>soup</a:t>
            </a:r>
            <a:r>
              <a:rPr lang="cs-CZ" sz="1700" dirty="0" smtClean="0"/>
              <a:t> </a:t>
            </a:r>
            <a:r>
              <a:rPr lang="cs-CZ" sz="1700" dirty="0" err="1" smtClean="0"/>
              <a:t>with</a:t>
            </a:r>
            <a:r>
              <a:rPr lang="cs-CZ" sz="1700" dirty="0" smtClean="0"/>
              <a:t> </a:t>
            </a:r>
            <a:r>
              <a:rPr lang="cs-CZ" sz="1700" dirty="0" err="1" smtClean="0"/>
              <a:t>beats</a:t>
            </a:r>
            <a:r>
              <a:rPr lang="cs-CZ" sz="1700" dirty="0" smtClean="0"/>
              <a:t> </a:t>
            </a:r>
            <a:r>
              <a:rPr lang="cs-CZ" sz="1700" dirty="0" err="1" smtClean="0"/>
              <a:t>of</a:t>
            </a:r>
            <a:r>
              <a:rPr lang="cs-CZ" sz="1700" dirty="0" smtClean="0"/>
              <a:t> </a:t>
            </a:r>
            <a:r>
              <a:rPr lang="cs-CZ" sz="1700" dirty="0" err="1" smtClean="0"/>
              <a:t>pork</a:t>
            </a:r>
            <a:r>
              <a:rPr lang="cs-CZ" sz="1700" dirty="0" smtClean="0"/>
              <a:t> in </a:t>
            </a:r>
            <a:r>
              <a:rPr lang="cs-CZ" sz="1700" dirty="0" err="1" smtClean="0"/>
              <a:t>it</a:t>
            </a:r>
            <a:r>
              <a:rPr lang="cs-CZ" sz="1700" dirty="0" smtClean="0"/>
              <a:t>.</a:t>
            </a:r>
          </a:p>
          <a:p>
            <a:pPr marL="342900" indent="-342900" algn="just">
              <a:lnSpc>
                <a:spcPct val="110000"/>
              </a:lnSpc>
              <a:buFont typeface="+mj-lt"/>
              <a:buAutoNum type="arabicParenR"/>
            </a:pPr>
            <a:endParaRPr lang="cs-CZ" sz="1700" dirty="0" smtClean="0"/>
          </a:p>
          <a:p>
            <a:pPr marL="342900" indent="-342900" algn="just">
              <a:lnSpc>
                <a:spcPct val="110000"/>
              </a:lnSpc>
              <a:buFont typeface="+mj-lt"/>
              <a:buAutoNum type="arabicParenR"/>
            </a:pPr>
            <a:r>
              <a:rPr lang="cs-CZ" sz="1700" dirty="0" err="1" smtClean="0"/>
              <a:t>Maple</a:t>
            </a:r>
            <a:r>
              <a:rPr lang="cs-CZ" sz="1700" dirty="0" smtClean="0"/>
              <a:t> </a:t>
            </a:r>
            <a:r>
              <a:rPr lang="cs-CZ" sz="1700" dirty="0" err="1" smtClean="0"/>
              <a:t>syrup</a:t>
            </a:r>
            <a:r>
              <a:rPr lang="cs-CZ" sz="1700" dirty="0" smtClean="0"/>
              <a:t>, </a:t>
            </a:r>
            <a:r>
              <a:rPr lang="cs-CZ" sz="1700" dirty="0" err="1" smtClean="0"/>
              <a:t>from</a:t>
            </a:r>
            <a:r>
              <a:rPr lang="cs-CZ" sz="1700" dirty="0" smtClean="0"/>
              <a:t> </a:t>
            </a:r>
            <a:r>
              <a:rPr lang="cs-CZ" sz="1700" dirty="0" err="1" smtClean="0"/>
              <a:t>the</a:t>
            </a:r>
            <a:r>
              <a:rPr lang="cs-CZ" sz="1700" dirty="0" smtClean="0"/>
              <a:t> sap </a:t>
            </a:r>
            <a:r>
              <a:rPr lang="cs-CZ" sz="1700" dirty="0" err="1" smtClean="0"/>
              <a:t>of</a:t>
            </a:r>
            <a:r>
              <a:rPr lang="cs-CZ" sz="1700" dirty="0" smtClean="0"/>
              <a:t> </a:t>
            </a:r>
            <a:r>
              <a:rPr lang="cs-CZ" sz="1700" dirty="0" err="1" smtClean="0"/>
              <a:t>maple</a:t>
            </a:r>
            <a:r>
              <a:rPr lang="cs-CZ" sz="1700" dirty="0" smtClean="0"/>
              <a:t> </a:t>
            </a:r>
            <a:r>
              <a:rPr lang="cs-CZ" sz="1700" dirty="0" err="1" smtClean="0"/>
              <a:t>trees</a:t>
            </a:r>
            <a:r>
              <a:rPr lang="cs-CZ" sz="1700" dirty="0" smtClean="0"/>
              <a:t>, </a:t>
            </a:r>
            <a:r>
              <a:rPr lang="cs-CZ" sz="1700" dirty="0" err="1" smtClean="0"/>
              <a:t>is</a:t>
            </a:r>
            <a:r>
              <a:rPr lang="cs-CZ" sz="1700" dirty="0" smtClean="0"/>
              <a:t> </a:t>
            </a:r>
            <a:r>
              <a:rPr lang="cs-CZ" sz="1700" dirty="0" err="1" smtClean="0"/>
              <a:t>usually</a:t>
            </a:r>
            <a:r>
              <a:rPr lang="cs-CZ" sz="1700" dirty="0" smtClean="0"/>
              <a:t> </a:t>
            </a:r>
            <a:r>
              <a:rPr lang="cs-CZ" sz="1700" dirty="0" err="1" smtClean="0"/>
              <a:t>eaten</a:t>
            </a:r>
            <a:r>
              <a:rPr lang="cs-CZ" sz="1700" dirty="0" smtClean="0"/>
              <a:t> </a:t>
            </a:r>
            <a:r>
              <a:rPr lang="cs-CZ" sz="1700" dirty="0" err="1" smtClean="0"/>
              <a:t>with</a:t>
            </a:r>
            <a:r>
              <a:rPr lang="cs-CZ" sz="1700" dirty="0" smtClean="0"/>
              <a:t> </a:t>
            </a:r>
            <a:r>
              <a:rPr lang="cs-CZ" sz="1700" u="sng" dirty="0" err="1" smtClean="0"/>
              <a:t>pancakes</a:t>
            </a:r>
            <a:r>
              <a:rPr lang="cs-CZ" sz="1700" dirty="0" smtClean="0"/>
              <a:t> (Picture 14) </a:t>
            </a:r>
            <a:r>
              <a:rPr lang="cs-CZ" sz="1700" dirty="0" err="1" smtClean="0"/>
              <a:t>or</a:t>
            </a:r>
            <a:r>
              <a:rPr lang="cs-CZ" sz="1700" dirty="0" smtClean="0"/>
              <a:t> </a:t>
            </a:r>
            <a:r>
              <a:rPr lang="cs-CZ" sz="1700" dirty="0" err="1" smtClean="0"/>
              <a:t>ice</a:t>
            </a:r>
            <a:r>
              <a:rPr lang="cs-CZ" sz="1700" dirty="0" smtClean="0"/>
              <a:t> </a:t>
            </a:r>
            <a:r>
              <a:rPr lang="cs-CZ" sz="1700" dirty="0" err="1" smtClean="0"/>
              <a:t>cream</a:t>
            </a:r>
            <a:r>
              <a:rPr lang="cs-CZ" sz="1700" dirty="0" smtClean="0"/>
              <a:t>.</a:t>
            </a:r>
          </a:p>
          <a:p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142844" y="3643314"/>
            <a:ext cx="7938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13</a:t>
            </a:r>
            <a:endParaRPr lang="cs-CZ" sz="1000" b="1" dirty="0"/>
          </a:p>
        </p:txBody>
      </p:sp>
      <p:pic>
        <p:nvPicPr>
          <p:cNvPr id="4098" name="Picture 2" descr="File:Pancakes (1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857628"/>
            <a:ext cx="4288960" cy="285752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571868" y="6286520"/>
            <a:ext cx="7938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14</a:t>
            </a:r>
            <a:endParaRPr lang="cs-CZ" sz="1000" b="1" dirty="0"/>
          </a:p>
        </p:txBody>
      </p:sp>
    </p:spTree>
  </p:cSld>
  <p:clrMapOvr>
    <a:masterClrMapping/>
  </p:clrMapOvr>
  <p:transition advTm="20547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7704856" cy="634082"/>
          </a:xfrm>
        </p:spPr>
        <p:txBody>
          <a:bodyPr>
            <a:normAutofit/>
          </a:bodyPr>
          <a:lstStyle/>
          <a:p>
            <a:pPr algn="ctr"/>
            <a:r>
              <a:rPr lang="cs-CZ" sz="2700" dirty="0" err="1" smtClean="0"/>
              <a:t>Traditional</a:t>
            </a:r>
            <a:r>
              <a:rPr lang="cs-CZ" sz="2700" dirty="0" smtClean="0"/>
              <a:t> </a:t>
            </a:r>
            <a:r>
              <a:rPr lang="cs-CZ" sz="2700" dirty="0" err="1" smtClean="0"/>
              <a:t>food</a:t>
            </a:r>
            <a:r>
              <a:rPr lang="cs-CZ" sz="2700" dirty="0" smtClean="0"/>
              <a:t> in </a:t>
            </a:r>
            <a:r>
              <a:rPr lang="cs-CZ" sz="2700" dirty="0" err="1" smtClean="0"/>
              <a:t>the</a:t>
            </a:r>
            <a:r>
              <a:rPr lang="cs-CZ" sz="2700" dirty="0" smtClean="0"/>
              <a:t> </a:t>
            </a:r>
            <a:r>
              <a:rPr lang="cs-CZ" sz="2700" dirty="0" err="1" smtClean="0"/>
              <a:t>Czech</a:t>
            </a:r>
            <a:r>
              <a:rPr lang="cs-CZ" sz="2700" dirty="0" smtClean="0"/>
              <a:t> </a:t>
            </a:r>
            <a:r>
              <a:rPr lang="cs-CZ" sz="2700" dirty="0" err="1" smtClean="0"/>
              <a:t>Republic</a:t>
            </a:r>
            <a:endParaRPr lang="cs-CZ" sz="2700" dirty="0"/>
          </a:p>
        </p:txBody>
      </p:sp>
      <p:pic>
        <p:nvPicPr>
          <p:cNvPr id="10" name="Zástupný symbol pro obsah 9" descr="633PX-~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2844" y="928670"/>
            <a:ext cx="3240785" cy="307183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3438" y="1124744"/>
            <a:ext cx="3456954" cy="540060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1600" dirty="0" smtClean="0"/>
              <a:t>BREAKFAST</a:t>
            </a:r>
          </a:p>
          <a:p>
            <a:pPr algn="just">
              <a:buNone/>
            </a:pPr>
            <a:endParaRPr lang="cs-CZ" sz="1400" dirty="0" smtClean="0"/>
          </a:p>
          <a:p>
            <a:pPr algn="just">
              <a:buNone/>
            </a:pPr>
            <a:r>
              <a:rPr lang="cs-CZ" sz="1400" dirty="0" smtClean="0"/>
              <a:t>	In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Czech</a:t>
            </a:r>
            <a:r>
              <a:rPr lang="cs-CZ" sz="1400" dirty="0" smtClean="0"/>
              <a:t> </a:t>
            </a:r>
            <a:r>
              <a:rPr lang="cs-CZ" sz="1400" dirty="0" err="1" smtClean="0"/>
              <a:t>Republic</a:t>
            </a:r>
            <a:r>
              <a:rPr lang="cs-CZ" sz="1400" dirty="0" smtClean="0"/>
              <a:t> </a:t>
            </a:r>
            <a:r>
              <a:rPr lang="cs-CZ" sz="1400" dirty="0" err="1" smtClean="0"/>
              <a:t>breakfast</a:t>
            </a:r>
            <a:r>
              <a:rPr lang="cs-CZ" sz="1400" dirty="0" smtClean="0"/>
              <a:t> </a:t>
            </a:r>
            <a:r>
              <a:rPr lang="cs-CZ" sz="1400" dirty="0" err="1" smtClean="0"/>
              <a:t>usually</a:t>
            </a:r>
            <a:r>
              <a:rPr lang="cs-CZ" sz="1400" dirty="0" smtClean="0"/>
              <a:t> </a:t>
            </a:r>
            <a:r>
              <a:rPr lang="cs-CZ" sz="1400" dirty="0" err="1" smtClean="0"/>
              <a:t>consists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bread</a:t>
            </a:r>
            <a:r>
              <a:rPr lang="cs-CZ" sz="1400" dirty="0" smtClean="0"/>
              <a:t>, </a:t>
            </a:r>
            <a:r>
              <a:rPr lang="cs-CZ" sz="1400" dirty="0" err="1" smtClean="0"/>
              <a:t>some</a:t>
            </a:r>
            <a:r>
              <a:rPr lang="cs-CZ" sz="1400" dirty="0" smtClean="0"/>
              <a:t> </a:t>
            </a:r>
            <a:r>
              <a:rPr lang="cs-CZ" sz="1400" dirty="0" err="1" smtClean="0"/>
              <a:t>salami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cheese</a:t>
            </a:r>
            <a:r>
              <a:rPr lang="cs-CZ" sz="1400" dirty="0" smtClean="0"/>
              <a:t>, </a:t>
            </a:r>
            <a:r>
              <a:rPr lang="cs-CZ" sz="1400" dirty="0" err="1" smtClean="0"/>
              <a:t>or</a:t>
            </a:r>
            <a:r>
              <a:rPr lang="cs-CZ" sz="1400" dirty="0" smtClean="0"/>
              <a:t> </a:t>
            </a:r>
            <a:r>
              <a:rPr lang="cs-CZ" sz="1400" dirty="0" err="1" smtClean="0"/>
              <a:t>yoghurt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some</a:t>
            </a:r>
            <a:r>
              <a:rPr lang="cs-CZ" sz="1400" dirty="0" smtClean="0"/>
              <a:t> </a:t>
            </a:r>
            <a:r>
              <a:rPr lang="cs-CZ" sz="1400" dirty="0" err="1" smtClean="0"/>
              <a:t>cereals</a:t>
            </a:r>
            <a:r>
              <a:rPr lang="cs-CZ" sz="1400" dirty="0" smtClean="0"/>
              <a:t>, </a:t>
            </a:r>
            <a:r>
              <a:rPr lang="cs-CZ" sz="1400" dirty="0" err="1" smtClean="0"/>
              <a:t>together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a </a:t>
            </a:r>
            <a:r>
              <a:rPr lang="cs-CZ" sz="1400" dirty="0" err="1" smtClean="0"/>
              <a:t>cup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tea</a:t>
            </a:r>
            <a:r>
              <a:rPr lang="cs-CZ" sz="1400" dirty="0" smtClean="0"/>
              <a:t>.</a:t>
            </a:r>
          </a:p>
          <a:p>
            <a:pPr algn="ctr">
              <a:lnSpc>
                <a:spcPct val="120000"/>
              </a:lnSpc>
              <a:buNone/>
            </a:pPr>
            <a:endParaRPr lang="en-US" sz="1400" dirty="0" smtClean="0"/>
          </a:p>
          <a:p>
            <a:pPr algn="ctr">
              <a:lnSpc>
                <a:spcPct val="120000"/>
              </a:lnSpc>
              <a:buNone/>
            </a:pPr>
            <a:r>
              <a:rPr lang="cs-CZ" sz="1600" dirty="0" smtClean="0"/>
              <a:t>LUNCH</a:t>
            </a:r>
          </a:p>
          <a:p>
            <a:pPr algn="just"/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biggest</a:t>
            </a:r>
            <a:r>
              <a:rPr lang="cs-CZ" sz="1400" dirty="0" smtClean="0"/>
              <a:t>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lunch. Lunch </a:t>
            </a:r>
            <a:r>
              <a:rPr lang="cs-CZ" sz="1400" dirty="0" err="1" smtClean="0"/>
              <a:t>traditionally</a:t>
            </a:r>
            <a:r>
              <a:rPr lang="cs-CZ" sz="1400" dirty="0" smtClean="0"/>
              <a:t> </a:t>
            </a:r>
            <a:r>
              <a:rPr lang="cs-CZ" sz="1400" dirty="0" err="1" smtClean="0"/>
              <a:t>begins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a </a:t>
            </a:r>
            <a:r>
              <a:rPr lang="cs-CZ" sz="1400" dirty="0" err="1" smtClean="0"/>
              <a:t>hot</a:t>
            </a:r>
            <a:r>
              <a:rPr lang="cs-CZ" sz="1400" dirty="0" smtClean="0"/>
              <a:t> </a:t>
            </a:r>
            <a:r>
              <a:rPr lang="cs-CZ" sz="1400" dirty="0" err="1" smtClean="0"/>
              <a:t>soup</a:t>
            </a:r>
            <a:r>
              <a:rPr lang="cs-CZ" sz="1400" dirty="0" smtClean="0"/>
              <a:t>, </a:t>
            </a:r>
            <a:r>
              <a:rPr lang="cs-CZ" sz="1400" dirty="0" err="1" smtClean="0"/>
              <a:t>usually</a:t>
            </a:r>
            <a:r>
              <a:rPr lang="cs-CZ" sz="1400" dirty="0" smtClean="0"/>
              <a:t> a </a:t>
            </a:r>
            <a:r>
              <a:rPr lang="cs-CZ" sz="1400" dirty="0" err="1" smtClean="0"/>
              <a:t>broth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dirty="0" err="1" smtClean="0"/>
              <a:t>pieces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meat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vegetables</a:t>
            </a:r>
            <a:r>
              <a:rPr lang="cs-CZ" sz="1400" dirty="0" smtClean="0"/>
              <a:t>. </a:t>
            </a:r>
            <a:r>
              <a:rPr lang="cs-CZ" sz="1400" dirty="0" err="1" smtClean="0"/>
              <a:t>Popular</a:t>
            </a:r>
            <a:r>
              <a:rPr lang="cs-CZ" sz="1400" dirty="0" smtClean="0"/>
              <a:t> are </a:t>
            </a:r>
            <a:r>
              <a:rPr lang="cs-CZ" sz="1400" dirty="0" err="1" smtClean="0"/>
              <a:t>also</a:t>
            </a:r>
            <a:r>
              <a:rPr lang="cs-CZ" sz="1400" dirty="0" smtClean="0"/>
              <a:t> </a:t>
            </a:r>
            <a:r>
              <a:rPr lang="cs-CZ" sz="1400" dirty="0" err="1" smtClean="0"/>
              <a:t>garlic</a:t>
            </a:r>
            <a:r>
              <a:rPr lang="cs-CZ" sz="1400" dirty="0" smtClean="0"/>
              <a:t> </a:t>
            </a:r>
            <a:r>
              <a:rPr lang="cs-CZ" sz="1400" dirty="0" err="1" smtClean="0"/>
              <a:t>or</a:t>
            </a:r>
            <a:r>
              <a:rPr lang="cs-CZ" sz="1400" dirty="0" smtClean="0"/>
              <a:t> </a:t>
            </a:r>
            <a:r>
              <a:rPr lang="cs-CZ" sz="1400" dirty="0" err="1" smtClean="0"/>
              <a:t>onion</a:t>
            </a:r>
            <a:r>
              <a:rPr lang="cs-CZ" sz="1400" dirty="0" smtClean="0"/>
              <a:t> </a:t>
            </a:r>
            <a:r>
              <a:rPr lang="cs-CZ" sz="1400" dirty="0" err="1" smtClean="0"/>
              <a:t>soups</a:t>
            </a:r>
            <a:r>
              <a:rPr lang="cs-CZ" sz="1400" dirty="0" smtClean="0"/>
              <a:t>.</a:t>
            </a:r>
          </a:p>
          <a:p>
            <a:pPr algn="just"/>
            <a:endParaRPr lang="cs-CZ" sz="1400" dirty="0" smtClean="0"/>
          </a:p>
          <a:p>
            <a:pPr algn="just"/>
            <a:r>
              <a:rPr lang="cs-CZ" sz="1400" dirty="0" err="1" smtClean="0"/>
              <a:t>The</a:t>
            </a:r>
            <a:r>
              <a:rPr lang="cs-CZ" sz="1400" dirty="0" smtClean="0"/>
              <a:t> most </a:t>
            </a:r>
            <a:r>
              <a:rPr lang="cs-CZ" sz="1400" dirty="0" err="1" smtClean="0"/>
              <a:t>deliciuos</a:t>
            </a:r>
            <a:r>
              <a:rPr lang="cs-CZ" sz="1400" dirty="0" smtClean="0"/>
              <a:t> </a:t>
            </a:r>
            <a:r>
              <a:rPr lang="cs-CZ" sz="1400" dirty="0" err="1" smtClean="0"/>
              <a:t>dishes</a:t>
            </a:r>
            <a:r>
              <a:rPr lang="cs-CZ" sz="1400" dirty="0" smtClean="0"/>
              <a:t> are </a:t>
            </a:r>
            <a:r>
              <a:rPr lang="cs-CZ" sz="1400" dirty="0" err="1" smtClean="0"/>
              <a:t>goulash</a:t>
            </a:r>
            <a:r>
              <a:rPr lang="cs-CZ" sz="1400" dirty="0" smtClean="0"/>
              <a:t>, </a:t>
            </a:r>
            <a:r>
              <a:rPr lang="cs-CZ" sz="1400" i="1" u="sng" dirty="0" smtClean="0"/>
              <a:t>svíčková</a:t>
            </a:r>
            <a:r>
              <a:rPr lang="cs-CZ" sz="1400" dirty="0" smtClean="0"/>
              <a:t> (</a:t>
            </a:r>
            <a:r>
              <a:rPr lang="cs-CZ" sz="1400" dirty="0" err="1" smtClean="0"/>
              <a:t>tenderloin</a:t>
            </a:r>
            <a:r>
              <a:rPr lang="cs-CZ" sz="1400" dirty="0" smtClean="0"/>
              <a:t> in a </a:t>
            </a:r>
            <a:r>
              <a:rPr lang="cs-CZ" sz="1400" dirty="0" err="1" smtClean="0"/>
              <a:t>creamy</a:t>
            </a:r>
            <a:r>
              <a:rPr lang="cs-CZ" sz="1400" dirty="0" smtClean="0"/>
              <a:t> </a:t>
            </a:r>
            <a:r>
              <a:rPr lang="cs-CZ" sz="1400" dirty="0" err="1" smtClean="0"/>
              <a:t>sauce</a:t>
            </a:r>
            <a:r>
              <a:rPr lang="cs-CZ" sz="1400" dirty="0" smtClean="0"/>
              <a:t>) (Picture 15)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i="1" u="sng" dirty="0" err="1" smtClean="0"/>
              <a:t>Schnitzel</a:t>
            </a:r>
            <a:r>
              <a:rPr lang="cs-CZ" sz="1400" i="1" u="sng" dirty="0" smtClean="0"/>
              <a:t> </a:t>
            </a:r>
            <a:r>
              <a:rPr lang="cs-CZ" sz="1400" u="sng" dirty="0" err="1" smtClean="0"/>
              <a:t>with</a:t>
            </a:r>
            <a:r>
              <a:rPr lang="cs-CZ" sz="1400" u="sng" dirty="0" smtClean="0"/>
              <a:t> </a:t>
            </a:r>
            <a:r>
              <a:rPr lang="cs-CZ" sz="1400" u="sng" dirty="0" err="1" smtClean="0"/>
              <a:t>potato</a:t>
            </a:r>
            <a:r>
              <a:rPr lang="cs-CZ" sz="1400" u="sng" dirty="0" smtClean="0"/>
              <a:t> </a:t>
            </a:r>
            <a:r>
              <a:rPr lang="cs-CZ" sz="1400" u="sng" dirty="0" err="1" smtClean="0"/>
              <a:t>salad</a:t>
            </a:r>
            <a:r>
              <a:rPr lang="cs-CZ" sz="1400" dirty="0" smtClean="0"/>
              <a:t>. (Picture 16)</a:t>
            </a:r>
          </a:p>
          <a:p>
            <a:pPr>
              <a:lnSpc>
                <a:spcPct val="120000"/>
              </a:lnSpc>
              <a:buNone/>
            </a:pPr>
            <a:r>
              <a:rPr lang="cs-CZ" sz="1400" dirty="0" smtClean="0"/>
              <a:t>	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3428992" y="3714752"/>
            <a:ext cx="7938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15</a:t>
            </a:r>
            <a:endParaRPr lang="cs-CZ" sz="1000" b="1" dirty="0"/>
          </a:p>
        </p:txBody>
      </p:sp>
      <p:sp>
        <p:nvSpPr>
          <p:cNvPr id="11" name="Obdélník 10"/>
          <p:cNvSpPr/>
          <p:nvPr/>
        </p:nvSpPr>
        <p:spPr>
          <a:xfrm>
            <a:off x="142844" y="6500834"/>
            <a:ext cx="7938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16</a:t>
            </a:r>
            <a:endParaRPr lang="cs-CZ" sz="1000" b="1" dirty="0"/>
          </a:p>
        </p:txBody>
      </p:sp>
      <p:pic>
        <p:nvPicPr>
          <p:cNvPr id="3074" name="Picture 2" descr="File:Vepřový řízek, bramborový salá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1" y="4071942"/>
            <a:ext cx="3643338" cy="2732504"/>
          </a:xfrm>
          <a:prstGeom prst="rect">
            <a:avLst/>
          </a:prstGeom>
          <a:noFill/>
        </p:spPr>
      </p:pic>
    </p:spTree>
  </p:cSld>
  <p:clrMapOvr>
    <a:masterClrMapping/>
  </p:clrMapOvr>
  <p:transition advTm="20609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3438" y="571480"/>
            <a:ext cx="4071966" cy="560072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	</a:t>
            </a:r>
            <a:r>
              <a:rPr lang="cs-CZ" sz="1400" u="sng" dirty="0" err="1" smtClean="0"/>
              <a:t>Gúláš</a:t>
            </a:r>
            <a:r>
              <a:rPr lang="cs-CZ" sz="1400" dirty="0" smtClean="0"/>
              <a:t>,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Czech</a:t>
            </a:r>
            <a:r>
              <a:rPr lang="cs-CZ" sz="1400" dirty="0" smtClean="0"/>
              <a:t> </a:t>
            </a:r>
            <a:r>
              <a:rPr lang="cs-CZ" sz="1400" dirty="0" err="1" smtClean="0"/>
              <a:t>version</a:t>
            </a:r>
            <a:r>
              <a:rPr lang="cs-CZ" sz="1400" dirty="0" smtClean="0"/>
              <a:t> </a:t>
            </a:r>
            <a:r>
              <a:rPr lang="en-US" sz="1400" dirty="0" smtClean="0"/>
              <a:t>of the Hungarian dish, features</a:t>
            </a:r>
            <a:r>
              <a:rPr lang="cs-CZ" sz="1400" dirty="0" smtClean="0"/>
              <a:t> </a:t>
            </a:r>
            <a:r>
              <a:rPr lang="en-US" sz="1400" dirty="0" smtClean="0"/>
              <a:t>equal portions of beef and</a:t>
            </a:r>
            <a:r>
              <a:rPr lang="cs-CZ" sz="1400" dirty="0" smtClean="0"/>
              <a:t> </a:t>
            </a:r>
            <a:r>
              <a:rPr lang="en-US" sz="1400" dirty="0" smtClean="0"/>
              <a:t>onions cooked with spices and</a:t>
            </a:r>
            <a:r>
              <a:rPr lang="cs-CZ" sz="1400" dirty="0" smtClean="0"/>
              <a:t> </a:t>
            </a:r>
            <a:r>
              <a:rPr lang="cs-CZ" sz="1400" dirty="0" err="1" smtClean="0"/>
              <a:t>served</a:t>
            </a:r>
            <a:r>
              <a:rPr lang="cs-CZ" sz="1400" dirty="0" smtClean="0"/>
              <a:t> </a:t>
            </a:r>
            <a:r>
              <a:rPr lang="cs-CZ" sz="1400" u="sng" dirty="0" err="1" smtClean="0"/>
              <a:t>with</a:t>
            </a:r>
            <a:r>
              <a:rPr lang="cs-CZ" sz="1400" u="sng" dirty="0" smtClean="0"/>
              <a:t> </a:t>
            </a:r>
            <a:r>
              <a:rPr lang="cs-CZ" sz="1400" u="sng" dirty="0" err="1" smtClean="0"/>
              <a:t>dumplings</a:t>
            </a:r>
            <a:r>
              <a:rPr lang="cs-CZ" sz="1400" dirty="0" smtClean="0"/>
              <a:t>. (Picture 17)</a:t>
            </a:r>
          </a:p>
          <a:p>
            <a:pPr algn="ctr">
              <a:buNone/>
            </a:pPr>
            <a:endParaRPr lang="cs-CZ" sz="1400" dirty="0" smtClean="0"/>
          </a:p>
          <a:p>
            <a:pPr algn="ctr">
              <a:buNone/>
            </a:pPr>
            <a:r>
              <a:rPr lang="cs-CZ" sz="1600" dirty="0" smtClean="0"/>
              <a:t>DINNER</a:t>
            </a:r>
          </a:p>
          <a:p>
            <a:pPr algn="ctr">
              <a:buNone/>
            </a:pPr>
            <a:endParaRPr lang="cs-CZ" sz="1400" dirty="0" smtClean="0"/>
          </a:p>
          <a:p>
            <a:pPr algn="just">
              <a:buNone/>
            </a:pPr>
            <a:r>
              <a:rPr lang="cs-CZ" sz="1400" dirty="0" smtClean="0"/>
              <a:t>	A </a:t>
            </a:r>
            <a:r>
              <a:rPr lang="cs-CZ" sz="1400" dirty="0" err="1" smtClean="0"/>
              <a:t>typical</a:t>
            </a:r>
            <a:r>
              <a:rPr lang="cs-CZ" sz="1400" dirty="0" smtClean="0"/>
              <a:t> </a:t>
            </a:r>
            <a:r>
              <a:rPr lang="cs-CZ" sz="1400" dirty="0" err="1" smtClean="0"/>
              <a:t>supper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often</a:t>
            </a:r>
            <a:r>
              <a:rPr lang="cs-CZ" sz="1400" dirty="0" smtClean="0"/>
              <a:t> a </a:t>
            </a:r>
            <a:r>
              <a:rPr lang="cs-CZ" sz="1400" dirty="0" err="1" smtClean="0"/>
              <a:t>cold</a:t>
            </a:r>
            <a:r>
              <a:rPr lang="cs-CZ" sz="1400" dirty="0" smtClean="0"/>
              <a:t> plate </a:t>
            </a:r>
            <a:r>
              <a:rPr lang="cs-CZ" sz="1400" dirty="0" err="1" smtClean="0"/>
              <a:t>of</a:t>
            </a:r>
            <a:r>
              <a:rPr lang="cs-CZ" sz="1400" dirty="0" smtClean="0"/>
              <a:t> ham, </a:t>
            </a:r>
            <a:r>
              <a:rPr lang="cs-CZ" sz="1400" dirty="0" err="1" smtClean="0"/>
              <a:t>cheese</a:t>
            </a:r>
            <a:r>
              <a:rPr lang="cs-CZ" sz="1400" dirty="0" smtClean="0"/>
              <a:t>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bread</a:t>
            </a:r>
            <a:r>
              <a:rPr lang="cs-CZ" sz="1400" dirty="0" smtClean="0"/>
              <a:t>.</a:t>
            </a:r>
          </a:p>
          <a:p>
            <a:pPr algn="just">
              <a:buNone/>
            </a:pPr>
            <a:endParaRPr lang="cs-CZ" sz="1400" dirty="0" smtClean="0"/>
          </a:p>
          <a:p>
            <a:pPr algn="just">
              <a:buNone/>
            </a:pPr>
            <a:endParaRPr lang="cs-CZ" sz="1400" dirty="0" smtClean="0"/>
          </a:p>
          <a:p>
            <a:pPr algn="just"/>
            <a:r>
              <a:rPr lang="cs-CZ" sz="1400" dirty="0" err="1" smtClean="0"/>
              <a:t>Still</a:t>
            </a:r>
            <a:r>
              <a:rPr lang="cs-CZ" sz="1400" dirty="0" smtClean="0"/>
              <a:t>, </a:t>
            </a:r>
            <a:r>
              <a:rPr lang="cs-CZ" sz="1400" dirty="0" err="1" smtClean="0"/>
              <a:t>the</a:t>
            </a:r>
            <a:r>
              <a:rPr lang="cs-CZ" sz="1400" dirty="0" smtClean="0"/>
              <a:t> most </a:t>
            </a:r>
            <a:r>
              <a:rPr lang="cs-CZ" sz="1400" dirty="0" err="1" smtClean="0"/>
              <a:t>important</a:t>
            </a:r>
            <a:r>
              <a:rPr lang="cs-CZ" sz="1400" dirty="0" smtClean="0"/>
              <a:t> </a:t>
            </a:r>
            <a:r>
              <a:rPr lang="cs-CZ" sz="1400" dirty="0" err="1" smtClean="0"/>
              <a:t>component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a </a:t>
            </a:r>
            <a:r>
              <a:rPr lang="cs-CZ" sz="1400" dirty="0" err="1" smtClean="0"/>
              <a:t>Czech</a:t>
            </a:r>
            <a:r>
              <a:rPr lang="cs-CZ" sz="1400" dirty="0" smtClean="0"/>
              <a:t> </a:t>
            </a:r>
            <a:r>
              <a:rPr lang="cs-CZ" sz="1400" dirty="0" err="1" smtClean="0"/>
              <a:t>meal</a:t>
            </a:r>
            <a:r>
              <a:rPr lang="cs-CZ" sz="1400" dirty="0" smtClean="0"/>
              <a:t> </a:t>
            </a:r>
            <a:r>
              <a:rPr lang="cs-CZ" sz="1400" dirty="0" err="1" smtClean="0"/>
              <a:t>is</a:t>
            </a:r>
            <a:r>
              <a:rPr lang="cs-CZ" sz="1400" dirty="0" smtClean="0"/>
              <a:t> </a:t>
            </a:r>
            <a:r>
              <a:rPr lang="cs-CZ" sz="1400" dirty="0" err="1" smtClean="0"/>
              <a:t>probably</a:t>
            </a:r>
            <a:r>
              <a:rPr lang="cs-CZ" sz="1400" dirty="0" smtClean="0"/>
              <a:t> a drink: </a:t>
            </a:r>
            <a:r>
              <a:rPr lang="cs-CZ" sz="1400" dirty="0" err="1" smtClean="0"/>
              <a:t>beer</a:t>
            </a:r>
            <a:r>
              <a:rPr lang="cs-CZ" sz="1400" dirty="0" smtClean="0"/>
              <a:t>! (Picture 18) </a:t>
            </a:r>
            <a:r>
              <a:rPr lang="cs-CZ" sz="1400" dirty="0" err="1" smtClean="0"/>
              <a:t>Czechs</a:t>
            </a:r>
            <a:r>
              <a:rPr lang="cs-CZ" sz="1400" dirty="0" smtClean="0"/>
              <a:t> hold </a:t>
            </a:r>
            <a:r>
              <a:rPr lang="cs-CZ" sz="1400" dirty="0" err="1" smtClean="0"/>
              <a:t>the</a:t>
            </a:r>
            <a:r>
              <a:rPr lang="cs-CZ" sz="1400" dirty="0" smtClean="0"/>
              <a:t> </a:t>
            </a:r>
            <a:r>
              <a:rPr lang="cs-CZ" sz="1400" dirty="0" err="1" smtClean="0"/>
              <a:t>world</a:t>
            </a:r>
            <a:r>
              <a:rPr lang="cs-CZ" sz="1400" dirty="0" smtClean="0"/>
              <a:t>´s </a:t>
            </a:r>
            <a:r>
              <a:rPr lang="cs-CZ" sz="1400" dirty="0" err="1" smtClean="0"/>
              <a:t>record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</a:t>
            </a:r>
            <a:r>
              <a:rPr lang="cs-CZ" sz="1400" dirty="0" err="1" smtClean="0"/>
              <a:t>beer</a:t>
            </a:r>
            <a:r>
              <a:rPr lang="cs-CZ" sz="1400" dirty="0" smtClean="0"/>
              <a:t> </a:t>
            </a:r>
            <a:r>
              <a:rPr lang="cs-CZ" sz="1400" dirty="0" err="1" smtClean="0"/>
              <a:t>consumption</a:t>
            </a:r>
            <a:r>
              <a:rPr lang="cs-CZ" sz="1400" dirty="0" smtClean="0"/>
              <a:t>!</a:t>
            </a:r>
            <a:endParaRPr lang="cs-CZ" sz="1400" dirty="0"/>
          </a:p>
        </p:txBody>
      </p:sp>
      <p:pic>
        <p:nvPicPr>
          <p:cNvPr id="2050" name="Picture 2" descr="File:Guláš s knedlí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19" y="107156"/>
            <a:ext cx="3857619" cy="289321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85720" y="3071810"/>
            <a:ext cx="7938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17</a:t>
            </a:r>
            <a:endParaRPr lang="cs-CZ" sz="1000" b="1" dirty="0"/>
          </a:p>
        </p:txBody>
      </p:sp>
      <p:sp>
        <p:nvSpPr>
          <p:cNvPr id="8" name="Obdélník 7"/>
          <p:cNvSpPr/>
          <p:nvPr/>
        </p:nvSpPr>
        <p:spPr>
          <a:xfrm>
            <a:off x="1000100" y="6429396"/>
            <a:ext cx="79380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b="1" dirty="0" smtClean="0"/>
              <a:t>Picture 18</a:t>
            </a:r>
            <a:endParaRPr lang="cs-CZ" sz="1000" b="1" dirty="0"/>
          </a:p>
        </p:txBody>
      </p:sp>
      <p:pic>
        <p:nvPicPr>
          <p:cNvPr id="2052" name="Picture 4" descr="File:Budweiser Budvar glas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56" y="3071810"/>
            <a:ext cx="2714644" cy="3619525"/>
          </a:xfrm>
          <a:prstGeom prst="rect">
            <a:avLst/>
          </a:prstGeom>
          <a:noFill/>
        </p:spPr>
      </p:pic>
    </p:spTree>
  </p:cSld>
  <p:clrMapOvr>
    <a:masterClrMapping/>
  </p:clrMapOvr>
  <p:transition advTm="2039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87624" y="274638"/>
            <a:ext cx="6737176" cy="706090"/>
          </a:xfrm>
        </p:spPr>
        <p:txBody>
          <a:bodyPr>
            <a:normAutofit/>
          </a:bodyPr>
          <a:lstStyle/>
          <a:p>
            <a:pPr algn="ctr"/>
            <a:r>
              <a:rPr lang="cs-CZ" sz="2700" dirty="0" smtClean="0"/>
              <a:t>Použitý materiál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 fontScale="25000" lnSpcReduction="20000"/>
          </a:bodyPr>
          <a:lstStyle/>
          <a:p>
            <a:endParaRPr lang="cs-CZ" sz="3100" dirty="0" smtClean="0">
              <a:hlinkClick r:id="rId2"/>
            </a:endParaRPr>
          </a:p>
          <a:p>
            <a:r>
              <a:rPr lang="cs-CZ" sz="5600" b="1" dirty="0" smtClean="0"/>
              <a:t>Články:</a:t>
            </a:r>
          </a:p>
          <a:p>
            <a:r>
              <a:rPr lang="cs-CZ" sz="4000" dirty="0" err="1" smtClean="0"/>
              <a:t>Traditional</a:t>
            </a:r>
            <a:r>
              <a:rPr lang="cs-CZ" sz="4000" dirty="0" smtClean="0"/>
              <a:t> </a:t>
            </a:r>
            <a:r>
              <a:rPr lang="cs-CZ" sz="4000" dirty="0" err="1" smtClean="0"/>
              <a:t>food</a:t>
            </a:r>
            <a:r>
              <a:rPr lang="cs-CZ" sz="4000" dirty="0" smtClean="0"/>
              <a:t> in </a:t>
            </a:r>
            <a:r>
              <a:rPr lang="cs-CZ" sz="4000" dirty="0" err="1" smtClean="0"/>
              <a:t>Britain</a:t>
            </a:r>
            <a:r>
              <a:rPr lang="cs-CZ" sz="4000" dirty="0" smtClean="0"/>
              <a:t>, </a:t>
            </a:r>
            <a:r>
              <a:rPr lang="cs-CZ" sz="4000" dirty="0" err="1" smtClean="0"/>
              <a:t>American</a:t>
            </a:r>
            <a:r>
              <a:rPr lang="cs-CZ" sz="4000" dirty="0" smtClean="0"/>
              <a:t> </a:t>
            </a:r>
            <a:r>
              <a:rPr lang="cs-CZ" sz="4000" dirty="0" err="1" smtClean="0"/>
              <a:t>eating</a:t>
            </a:r>
            <a:r>
              <a:rPr lang="cs-CZ" sz="4000" dirty="0" smtClean="0"/>
              <a:t> </a:t>
            </a:r>
            <a:r>
              <a:rPr lang="cs-CZ" sz="4000" dirty="0" err="1" smtClean="0"/>
              <a:t>habits</a:t>
            </a:r>
            <a:r>
              <a:rPr lang="cs-CZ" sz="4000" dirty="0" smtClean="0"/>
              <a:t>, </a:t>
            </a:r>
            <a:r>
              <a:rPr lang="cs-CZ" sz="4000" dirty="0" err="1" smtClean="0"/>
              <a:t>Canadian</a:t>
            </a:r>
            <a:r>
              <a:rPr lang="cs-CZ" sz="4000" dirty="0" smtClean="0"/>
              <a:t> </a:t>
            </a:r>
            <a:r>
              <a:rPr lang="cs-CZ" sz="4000" dirty="0" err="1" smtClean="0"/>
              <a:t>specialties</a:t>
            </a:r>
            <a:r>
              <a:rPr lang="cs-CZ" sz="4000" dirty="0" smtClean="0"/>
              <a:t>, </a:t>
            </a:r>
            <a:r>
              <a:rPr lang="cs-CZ" sz="4000" dirty="0" err="1" smtClean="0"/>
              <a:t>Eating</a:t>
            </a:r>
            <a:r>
              <a:rPr lang="cs-CZ" sz="4000" dirty="0" smtClean="0"/>
              <a:t> in </a:t>
            </a:r>
            <a:r>
              <a:rPr lang="cs-CZ" sz="4000" dirty="0" err="1" smtClean="0"/>
              <a:t>Australia</a:t>
            </a:r>
            <a:r>
              <a:rPr lang="cs-CZ" sz="4000" dirty="0" smtClean="0"/>
              <a:t> </a:t>
            </a:r>
            <a:r>
              <a:rPr lang="cs-CZ" sz="4000" dirty="0" err="1" smtClean="0"/>
              <a:t>and</a:t>
            </a:r>
            <a:r>
              <a:rPr lang="cs-CZ" sz="4000" dirty="0" smtClean="0"/>
              <a:t> New </a:t>
            </a:r>
            <a:r>
              <a:rPr lang="cs-CZ" sz="4000" dirty="0" err="1" smtClean="0"/>
              <a:t>Zealand</a:t>
            </a:r>
            <a:r>
              <a:rPr lang="cs-CZ" sz="4000" dirty="0" smtClean="0"/>
              <a:t>, </a:t>
            </a:r>
            <a:r>
              <a:rPr lang="cs-CZ" sz="4000" dirty="0" err="1" smtClean="0"/>
              <a:t>Czech</a:t>
            </a:r>
            <a:r>
              <a:rPr lang="cs-CZ" sz="4000" dirty="0" smtClean="0"/>
              <a:t> </a:t>
            </a:r>
            <a:r>
              <a:rPr lang="cs-CZ" sz="4000" dirty="0" err="1" smtClean="0"/>
              <a:t>cuisine</a:t>
            </a:r>
            <a:r>
              <a:rPr lang="cs-CZ" sz="4000" dirty="0" smtClean="0"/>
              <a:t>.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Bridge</a:t>
            </a:r>
            <a:r>
              <a:rPr lang="cs-CZ" sz="4000" dirty="0" smtClean="0"/>
              <a:t> [online]. 2006/2007, č. 06 [cit. 2013-08-22]. Dostupné z: </a:t>
            </a:r>
            <a:r>
              <a:rPr lang="cs-CZ" sz="4000" dirty="0" smtClean="0">
                <a:hlinkClick r:id="rId2"/>
              </a:rPr>
              <a:t>http://www.</a:t>
            </a:r>
            <a:r>
              <a:rPr lang="cs-CZ" sz="4000" dirty="0" err="1" smtClean="0">
                <a:hlinkClick r:id="rId2"/>
              </a:rPr>
              <a:t>bridge</a:t>
            </a:r>
            <a:r>
              <a:rPr lang="cs-CZ" sz="4000" dirty="0" smtClean="0">
                <a:hlinkClick r:id="rId2"/>
              </a:rPr>
              <a:t>-online.</a:t>
            </a:r>
            <a:r>
              <a:rPr lang="cs-CZ" sz="4000" dirty="0" err="1" smtClean="0">
                <a:hlinkClick r:id="rId2"/>
              </a:rPr>
              <a:t>cz</a:t>
            </a:r>
            <a:r>
              <a:rPr lang="cs-CZ" sz="4000" dirty="0" smtClean="0">
                <a:hlinkClick r:id="rId2"/>
              </a:rPr>
              <a:t>/</a:t>
            </a:r>
            <a:r>
              <a:rPr lang="cs-CZ" sz="4000" dirty="0" err="1" smtClean="0">
                <a:hlinkClick r:id="rId2"/>
              </a:rPr>
              <a:t>aitom</a:t>
            </a:r>
            <a:r>
              <a:rPr lang="cs-CZ" sz="4000" dirty="0" smtClean="0">
                <a:hlinkClick r:id="rId2"/>
              </a:rPr>
              <a:t>/</a:t>
            </a:r>
            <a:r>
              <a:rPr lang="cs-CZ" sz="4000" dirty="0" err="1" smtClean="0">
                <a:hlinkClick r:id="rId2"/>
              </a:rPr>
              <a:t>upload</a:t>
            </a:r>
            <a:r>
              <a:rPr lang="cs-CZ" sz="4000" dirty="0" smtClean="0">
                <a:hlinkClick r:id="rId2"/>
              </a:rPr>
              <a:t>/maturita/</a:t>
            </a:r>
            <a:r>
              <a:rPr lang="cs-CZ" sz="4000" dirty="0" err="1" smtClean="0">
                <a:hlinkClick r:id="rId2"/>
              </a:rPr>
              <a:t>temata</a:t>
            </a:r>
            <a:r>
              <a:rPr lang="cs-CZ" sz="4000" dirty="0" smtClean="0">
                <a:hlinkClick r:id="rId2"/>
              </a:rPr>
              <a:t>/36_</a:t>
            </a:r>
            <a:r>
              <a:rPr lang="cs-CZ" sz="4000" dirty="0" err="1" smtClean="0">
                <a:hlinkClick r:id="rId2"/>
              </a:rPr>
              <a:t>food</a:t>
            </a:r>
            <a:r>
              <a:rPr lang="cs-CZ" sz="4000" dirty="0" smtClean="0">
                <a:hlinkClick r:id="rId2"/>
              </a:rPr>
              <a:t>_</a:t>
            </a:r>
            <a:r>
              <a:rPr lang="cs-CZ" sz="4000" dirty="0" err="1" smtClean="0">
                <a:hlinkClick r:id="rId2"/>
              </a:rPr>
              <a:t>uk</a:t>
            </a:r>
            <a:r>
              <a:rPr lang="cs-CZ" sz="4000" dirty="0" smtClean="0">
                <a:hlinkClick r:id="rId2"/>
              </a:rPr>
              <a:t>_</a:t>
            </a:r>
            <a:r>
              <a:rPr lang="cs-CZ" sz="4000" dirty="0" err="1" smtClean="0">
                <a:hlinkClick r:id="rId2"/>
              </a:rPr>
              <a:t>usa</a:t>
            </a:r>
            <a:r>
              <a:rPr lang="cs-CZ" sz="4000" dirty="0" smtClean="0">
                <a:hlinkClick r:id="rId2"/>
              </a:rPr>
              <a:t>_</a:t>
            </a:r>
            <a:r>
              <a:rPr lang="cs-CZ" sz="4000" dirty="0" err="1" smtClean="0">
                <a:hlinkClick r:id="rId2"/>
              </a:rPr>
              <a:t>austr</a:t>
            </a:r>
            <a:r>
              <a:rPr lang="cs-CZ" sz="4000" dirty="0" smtClean="0">
                <a:hlinkClick r:id="rId2"/>
              </a:rPr>
              <a:t>_</a:t>
            </a:r>
            <a:r>
              <a:rPr lang="cs-CZ" sz="4000" dirty="0" err="1" smtClean="0">
                <a:hlinkClick r:id="rId2"/>
              </a:rPr>
              <a:t>newzel</a:t>
            </a:r>
            <a:r>
              <a:rPr lang="cs-CZ" sz="4000" dirty="0" smtClean="0">
                <a:hlinkClick r:id="rId2"/>
              </a:rPr>
              <a:t>_</a:t>
            </a:r>
            <a:r>
              <a:rPr lang="cs-CZ" sz="4000" dirty="0" err="1" smtClean="0">
                <a:hlinkClick r:id="rId2"/>
              </a:rPr>
              <a:t>cz.pdf</a:t>
            </a:r>
            <a:endParaRPr lang="cs-CZ" sz="4000" dirty="0" smtClean="0"/>
          </a:p>
          <a:p>
            <a:r>
              <a:rPr lang="cs-CZ" sz="4000" dirty="0" smtClean="0"/>
              <a:t>JORDAN, Alex. </a:t>
            </a:r>
            <a:r>
              <a:rPr lang="cs-CZ" sz="4000" dirty="0" err="1" smtClean="0"/>
              <a:t>Unexpected</a:t>
            </a:r>
            <a:r>
              <a:rPr lang="cs-CZ" sz="4000" dirty="0" smtClean="0"/>
              <a:t> </a:t>
            </a:r>
            <a:r>
              <a:rPr lang="cs-CZ" sz="4000" dirty="0" err="1" smtClean="0"/>
              <a:t>Tastes</a:t>
            </a:r>
            <a:r>
              <a:rPr lang="cs-CZ" sz="4000" dirty="0" smtClean="0"/>
              <a:t> </a:t>
            </a:r>
            <a:r>
              <a:rPr lang="cs-CZ" sz="4000" dirty="0" err="1" smtClean="0"/>
              <a:t>of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World</a:t>
            </a:r>
            <a:r>
              <a:rPr lang="cs-CZ" sz="4000" dirty="0" smtClean="0"/>
              <a:t>.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Bridge</a:t>
            </a:r>
            <a:r>
              <a:rPr lang="cs-CZ" sz="4000" dirty="0" smtClean="0"/>
              <a:t> [online]. 2010, </a:t>
            </a:r>
            <a:r>
              <a:rPr lang="cs-CZ" sz="4000" dirty="0" err="1" smtClean="0"/>
              <a:t>September</a:t>
            </a:r>
            <a:r>
              <a:rPr lang="cs-CZ" sz="4000" dirty="0" smtClean="0"/>
              <a:t> [cit. 2013-08-22]. Dostupné z: </a:t>
            </a:r>
            <a:r>
              <a:rPr lang="cs-CZ" sz="4000" dirty="0" smtClean="0">
                <a:hlinkClick r:id="rId3"/>
              </a:rPr>
              <a:t>http://www.</a:t>
            </a:r>
            <a:r>
              <a:rPr lang="cs-CZ" sz="4000" dirty="0" err="1" smtClean="0">
                <a:hlinkClick r:id="rId3"/>
              </a:rPr>
              <a:t>bridge</a:t>
            </a:r>
            <a:r>
              <a:rPr lang="cs-CZ" sz="4000" dirty="0" smtClean="0">
                <a:hlinkClick r:id="rId3"/>
              </a:rPr>
              <a:t>-online.</a:t>
            </a:r>
            <a:r>
              <a:rPr lang="cs-CZ" sz="4000" dirty="0" err="1" smtClean="0">
                <a:hlinkClick r:id="rId3"/>
              </a:rPr>
              <a:t>cz</a:t>
            </a:r>
            <a:r>
              <a:rPr lang="cs-CZ" sz="4000" dirty="0" smtClean="0">
                <a:hlinkClick r:id="rId3"/>
              </a:rPr>
              <a:t>/</a:t>
            </a:r>
            <a:r>
              <a:rPr lang="cs-CZ" sz="4000" dirty="0" err="1" smtClean="0">
                <a:hlinkClick r:id="rId3"/>
              </a:rPr>
              <a:t>aitom</a:t>
            </a:r>
            <a:r>
              <a:rPr lang="cs-CZ" sz="4000" dirty="0" smtClean="0">
                <a:hlinkClick r:id="rId3"/>
              </a:rPr>
              <a:t>/</a:t>
            </a:r>
            <a:r>
              <a:rPr lang="cs-CZ" sz="4000" dirty="0" err="1" smtClean="0">
                <a:hlinkClick r:id="rId3"/>
              </a:rPr>
              <a:t>upload</a:t>
            </a:r>
            <a:r>
              <a:rPr lang="cs-CZ" sz="4000" dirty="0" smtClean="0">
                <a:hlinkClick r:id="rId3"/>
              </a:rPr>
              <a:t>/maturita/</a:t>
            </a:r>
            <a:r>
              <a:rPr lang="cs-CZ" sz="4000" dirty="0" err="1" smtClean="0">
                <a:hlinkClick r:id="rId3"/>
              </a:rPr>
              <a:t>temata</a:t>
            </a:r>
            <a:r>
              <a:rPr lang="cs-CZ" sz="4000" dirty="0" smtClean="0">
                <a:hlinkClick r:id="rId3"/>
              </a:rPr>
              <a:t>/</a:t>
            </a:r>
            <a:r>
              <a:rPr lang="cs-CZ" sz="4000" dirty="0" err="1" smtClean="0">
                <a:hlinkClick r:id="rId3"/>
              </a:rPr>
              <a:t>unexpectedtastes.pdf</a:t>
            </a:r>
            <a:endParaRPr lang="cs-CZ" sz="4000" dirty="0" smtClean="0"/>
          </a:p>
          <a:p>
            <a:r>
              <a:rPr lang="cs-CZ" sz="4000" dirty="0" err="1" smtClean="0"/>
              <a:t>Breakfast</a:t>
            </a:r>
            <a:r>
              <a:rPr lang="cs-CZ" sz="4000" dirty="0" smtClean="0"/>
              <a:t>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2013-08-22]. Dostupné z: </a:t>
            </a:r>
            <a:r>
              <a:rPr lang="cs-CZ" sz="4000" dirty="0" smtClean="0">
                <a:hlinkClick r:id="rId4"/>
              </a:rPr>
              <a:t>http://en.wikipedia.org/wiki/Breakfast</a:t>
            </a:r>
            <a:endParaRPr lang="cs-CZ" sz="4000" dirty="0" smtClean="0"/>
          </a:p>
          <a:p>
            <a:r>
              <a:rPr lang="cs-CZ" sz="4000" dirty="0" smtClean="0"/>
              <a:t>Lunch. In:</a:t>
            </a:r>
            <a:r>
              <a:rPr lang="cs-CZ" sz="4000" i="1" dirty="0" smtClean="0"/>
              <a:t> </a:t>
            </a:r>
            <a:r>
              <a:rPr lang="cs-CZ" sz="4000" i="1" dirty="0" err="1" smtClean="0"/>
              <a:t>Wikipedia</a:t>
            </a:r>
            <a:r>
              <a:rPr lang="cs-CZ" sz="4000" i="1" dirty="0" smtClean="0"/>
              <a:t>: </a:t>
            </a:r>
            <a:r>
              <a:rPr lang="cs-CZ" sz="4000" i="1" dirty="0" err="1" smtClean="0"/>
              <a:t>the</a:t>
            </a:r>
            <a:r>
              <a:rPr lang="cs-CZ" sz="4000" i="1" dirty="0" smtClean="0"/>
              <a:t> free </a:t>
            </a:r>
            <a:r>
              <a:rPr lang="cs-CZ" sz="4000" i="1" dirty="0" err="1" smtClean="0"/>
              <a:t>encyclopedia</a:t>
            </a:r>
            <a:r>
              <a:rPr lang="cs-CZ" sz="4000" dirty="0" smtClean="0"/>
              <a:t> [online]. San </a:t>
            </a:r>
            <a:r>
              <a:rPr lang="cs-CZ" sz="4000" dirty="0" err="1" smtClean="0"/>
              <a:t>Francisco</a:t>
            </a:r>
            <a:r>
              <a:rPr lang="cs-CZ" sz="4000" dirty="0" smtClean="0"/>
              <a:t> (CA): </a:t>
            </a:r>
            <a:r>
              <a:rPr lang="cs-CZ" sz="4000" dirty="0" err="1" smtClean="0"/>
              <a:t>Wikimedia</a:t>
            </a:r>
            <a:r>
              <a:rPr lang="cs-CZ" sz="4000" dirty="0" smtClean="0"/>
              <a:t> </a:t>
            </a:r>
            <a:r>
              <a:rPr lang="cs-CZ" sz="4000" dirty="0" err="1" smtClean="0"/>
              <a:t>Foundation</a:t>
            </a:r>
            <a:r>
              <a:rPr lang="cs-CZ" sz="4000" dirty="0" smtClean="0"/>
              <a:t>, 2001- [cit. 2013-08-22]. Dostupné z: </a:t>
            </a:r>
            <a:r>
              <a:rPr lang="cs-CZ" sz="4000" dirty="0" smtClean="0">
                <a:hlinkClick r:id="rId5"/>
              </a:rPr>
              <a:t>http://en.wikipedia.org/wiki/Lunch</a:t>
            </a:r>
            <a:endParaRPr lang="cs-CZ" sz="4000" dirty="0" smtClean="0"/>
          </a:p>
          <a:p>
            <a:pPr>
              <a:buNone/>
            </a:pPr>
            <a:endParaRPr lang="cs-CZ" sz="5600" b="1" dirty="0" smtClean="0"/>
          </a:p>
          <a:p>
            <a:r>
              <a:rPr lang="cs-CZ" sz="5600" b="1" dirty="0" smtClean="0"/>
              <a:t>Obrázky</a:t>
            </a:r>
            <a:r>
              <a:rPr lang="en-US" sz="5600" b="1" dirty="0" smtClean="0"/>
              <a:t>:</a:t>
            </a:r>
          </a:p>
          <a:p>
            <a:r>
              <a:rPr lang="cs-CZ" sz="3600" dirty="0" smtClean="0"/>
              <a:t>Picture 1: JOADL. </a:t>
            </a:r>
            <a:r>
              <a:rPr lang="cs-CZ" sz="3600" dirty="0" err="1" smtClean="0"/>
              <a:t>Lyme</a:t>
            </a:r>
            <a:r>
              <a:rPr lang="cs-CZ" sz="3600" dirty="0" smtClean="0"/>
              <a:t> </a:t>
            </a:r>
            <a:r>
              <a:rPr lang="cs-CZ" sz="3600" dirty="0" err="1" smtClean="0"/>
              <a:t>Regis</a:t>
            </a:r>
            <a:r>
              <a:rPr lang="cs-CZ" sz="3600" dirty="0" smtClean="0"/>
              <a:t> </a:t>
            </a:r>
            <a:r>
              <a:rPr lang="cs-CZ" sz="3600" dirty="0" err="1" smtClean="0"/>
              <a:t>harbour</a:t>
            </a:r>
            <a:r>
              <a:rPr lang="cs-CZ" sz="3600" dirty="0" smtClean="0"/>
              <a:t> 02b. In: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Wikipedia</a:t>
            </a:r>
            <a:r>
              <a:rPr lang="cs-CZ" sz="3600" i="1" dirty="0" smtClean="0"/>
              <a:t>: </a:t>
            </a:r>
            <a:r>
              <a:rPr lang="cs-CZ" sz="3600" i="1" dirty="0" err="1" smtClean="0"/>
              <a:t>the</a:t>
            </a:r>
            <a:r>
              <a:rPr lang="cs-CZ" sz="3600" i="1" dirty="0" smtClean="0"/>
              <a:t> free </a:t>
            </a:r>
            <a:r>
              <a:rPr lang="cs-CZ" sz="3600" i="1" dirty="0" err="1" smtClean="0"/>
              <a:t>encyclopedia</a:t>
            </a:r>
            <a:r>
              <a:rPr lang="cs-CZ" sz="3600" dirty="0" smtClean="0"/>
              <a:t> [online]. San </a:t>
            </a:r>
            <a:r>
              <a:rPr lang="cs-CZ" sz="3600" dirty="0" err="1" smtClean="0"/>
              <a:t>Francisco</a:t>
            </a:r>
            <a:r>
              <a:rPr lang="cs-CZ" sz="3600" dirty="0" smtClean="0"/>
              <a:t> (CA): </a:t>
            </a:r>
            <a:r>
              <a:rPr lang="cs-CZ" sz="3600" dirty="0" err="1" smtClean="0"/>
              <a:t>Wikimedia</a:t>
            </a:r>
            <a:r>
              <a:rPr lang="cs-CZ" sz="3600" dirty="0" smtClean="0"/>
              <a:t> </a:t>
            </a:r>
            <a:r>
              <a:rPr lang="cs-CZ" sz="3600" dirty="0" err="1" smtClean="0"/>
              <a:t>Foundation</a:t>
            </a:r>
            <a:r>
              <a:rPr lang="cs-CZ" sz="3600" dirty="0" smtClean="0"/>
              <a:t>, 2001- [cit. 2013-08-22]. Dostupné z: </a:t>
            </a:r>
            <a:r>
              <a:rPr lang="cs-CZ" sz="3600" dirty="0" smtClean="0">
                <a:hlinkClick r:id="rId6"/>
              </a:rPr>
              <a:t>http://commons.wikimedia.org/wiki/File:Lyme_Regis_harbour_02b.JPG</a:t>
            </a:r>
            <a:endParaRPr lang="cs-CZ" sz="3600" dirty="0" smtClean="0"/>
          </a:p>
          <a:p>
            <a:r>
              <a:rPr lang="cs-CZ" sz="3600" dirty="0" smtClean="0"/>
              <a:t>Picture 2: CYCLONEBILL. </a:t>
            </a:r>
            <a:r>
              <a:rPr lang="cs-CZ" sz="3600" dirty="0" err="1" smtClean="0"/>
              <a:t>Sandwich</a:t>
            </a:r>
            <a:r>
              <a:rPr lang="cs-CZ" sz="3600" dirty="0" smtClean="0"/>
              <a:t> med </a:t>
            </a:r>
            <a:r>
              <a:rPr lang="cs-CZ" sz="3600" dirty="0" err="1" smtClean="0"/>
              <a:t>røget</a:t>
            </a:r>
            <a:r>
              <a:rPr lang="cs-CZ" sz="3600" dirty="0" smtClean="0"/>
              <a:t> </a:t>
            </a:r>
            <a:r>
              <a:rPr lang="cs-CZ" sz="3600" dirty="0" err="1" smtClean="0"/>
              <a:t>laks</a:t>
            </a:r>
            <a:r>
              <a:rPr lang="cs-CZ" sz="3600" dirty="0" smtClean="0"/>
              <a:t>, </a:t>
            </a:r>
            <a:r>
              <a:rPr lang="cs-CZ" sz="3600" dirty="0" err="1" smtClean="0"/>
              <a:t>agurk</a:t>
            </a:r>
            <a:r>
              <a:rPr lang="cs-CZ" sz="3600" dirty="0" smtClean="0"/>
              <a:t>, </a:t>
            </a:r>
            <a:r>
              <a:rPr lang="cs-CZ" sz="3600" dirty="0" err="1" smtClean="0"/>
              <a:t>ærtespirer</a:t>
            </a:r>
            <a:r>
              <a:rPr lang="cs-CZ" sz="3600" dirty="0" smtClean="0"/>
              <a:t> </a:t>
            </a:r>
            <a:r>
              <a:rPr lang="cs-CZ" sz="3600" dirty="0" err="1" smtClean="0"/>
              <a:t>og</a:t>
            </a:r>
            <a:r>
              <a:rPr lang="cs-CZ" sz="3600" dirty="0" smtClean="0"/>
              <a:t> </a:t>
            </a:r>
            <a:r>
              <a:rPr lang="cs-CZ" sz="3600" dirty="0" err="1" smtClean="0"/>
              <a:t>mynte</a:t>
            </a:r>
            <a:r>
              <a:rPr lang="cs-CZ" sz="3600" dirty="0" smtClean="0"/>
              <a:t>. In: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Wikipedia</a:t>
            </a:r>
            <a:r>
              <a:rPr lang="cs-CZ" sz="3600" i="1" dirty="0" smtClean="0"/>
              <a:t>: </a:t>
            </a:r>
            <a:r>
              <a:rPr lang="cs-CZ" sz="3600" i="1" dirty="0" err="1" smtClean="0"/>
              <a:t>the</a:t>
            </a:r>
            <a:r>
              <a:rPr lang="cs-CZ" sz="3600" i="1" dirty="0" smtClean="0"/>
              <a:t> free </a:t>
            </a:r>
            <a:r>
              <a:rPr lang="cs-CZ" sz="3600" i="1" dirty="0" err="1" smtClean="0"/>
              <a:t>encyclopedia</a:t>
            </a:r>
            <a:r>
              <a:rPr lang="cs-CZ" sz="3600" dirty="0" smtClean="0"/>
              <a:t> [online]. San </a:t>
            </a:r>
            <a:r>
              <a:rPr lang="cs-CZ" sz="3600" dirty="0" err="1" smtClean="0"/>
              <a:t>Francisco</a:t>
            </a:r>
            <a:r>
              <a:rPr lang="cs-CZ" sz="3600" dirty="0" smtClean="0"/>
              <a:t> (CA): </a:t>
            </a:r>
            <a:r>
              <a:rPr lang="cs-CZ" sz="3600" dirty="0" err="1" smtClean="0"/>
              <a:t>Wikimedia</a:t>
            </a:r>
            <a:r>
              <a:rPr lang="cs-CZ" sz="3600" dirty="0" smtClean="0"/>
              <a:t> </a:t>
            </a:r>
            <a:r>
              <a:rPr lang="cs-CZ" sz="3600" dirty="0" err="1" smtClean="0"/>
              <a:t>Foundation</a:t>
            </a:r>
            <a:r>
              <a:rPr lang="cs-CZ" sz="3600" dirty="0" smtClean="0"/>
              <a:t>, 2001- [cit. 2013-08-22]. Dostupné z: </a:t>
            </a:r>
            <a:r>
              <a:rPr lang="cs-CZ" sz="3600" dirty="0" smtClean="0">
                <a:hlinkClick r:id="rId7"/>
              </a:rPr>
              <a:t>http://commons.wikimedia.org/wiki/File:Flickr_-_cyclonebill_-_Sandwich_med_r%C3%B8get_laks,_agurk,_%C3%A6rtespirer_og_mynte.jpg</a:t>
            </a:r>
            <a:endParaRPr lang="cs-CZ" sz="3600" dirty="0" smtClean="0"/>
          </a:p>
          <a:p>
            <a:r>
              <a:rPr lang="cs-CZ" sz="3600" dirty="0" smtClean="0"/>
              <a:t>Picture 3: JIM, </a:t>
            </a:r>
            <a:r>
              <a:rPr lang="cs-CZ" sz="3600" dirty="0" err="1" smtClean="0"/>
              <a:t>Robbie</a:t>
            </a:r>
            <a:r>
              <a:rPr lang="cs-CZ" sz="3600" dirty="0" smtClean="0"/>
              <a:t>. </a:t>
            </a:r>
            <a:r>
              <a:rPr lang="cs-CZ" sz="3600" dirty="0" err="1" smtClean="0"/>
              <a:t>Traditional.Sunday.Roast</a:t>
            </a:r>
            <a:r>
              <a:rPr lang="cs-CZ" sz="3600" dirty="0" smtClean="0"/>
              <a:t>-01. In: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Wikipedia</a:t>
            </a:r>
            <a:r>
              <a:rPr lang="cs-CZ" sz="3600" i="1" dirty="0" smtClean="0"/>
              <a:t>: </a:t>
            </a:r>
            <a:r>
              <a:rPr lang="cs-CZ" sz="3600" i="1" dirty="0" err="1" smtClean="0"/>
              <a:t>the</a:t>
            </a:r>
            <a:r>
              <a:rPr lang="cs-CZ" sz="3600" i="1" dirty="0" smtClean="0"/>
              <a:t> free </a:t>
            </a:r>
            <a:r>
              <a:rPr lang="cs-CZ" sz="3600" i="1" dirty="0" err="1" smtClean="0"/>
              <a:t>encyclopedia</a:t>
            </a:r>
            <a:r>
              <a:rPr lang="cs-CZ" sz="3600" dirty="0" smtClean="0"/>
              <a:t> [online]. San </a:t>
            </a:r>
            <a:r>
              <a:rPr lang="cs-CZ" sz="3600" dirty="0" err="1" smtClean="0"/>
              <a:t>Francisco</a:t>
            </a:r>
            <a:r>
              <a:rPr lang="cs-CZ" sz="3600" dirty="0" smtClean="0"/>
              <a:t> (CA): </a:t>
            </a:r>
            <a:r>
              <a:rPr lang="cs-CZ" sz="3600" dirty="0" err="1" smtClean="0"/>
              <a:t>Wikimedia</a:t>
            </a:r>
            <a:r>
              <a:rPr lang="cs-CZ" sz="3600" dirty="0" smtClean="0"/>
              <a:t> </a:t>
            </a:r>
            <a:r>
              <a:rPr lang="cs-CZ" sz="3600" dirty="0" err="1" smtClean="0"/>
              <a:t>Foundation</a:t>
            </a:r>
            <a:r>
              <a:rPr lang="cs-CZ" sz="3600" dirty="0" smtClean="0"/>
              <a:t>, 2001- [cit. 2013-08-22]. Dostupné z: </a:t>
            </a:r>
            <a:r>
              <a:rPr lang="cs-CZ" sz="3600" dirty="0" smtClean="0">
                <a:hlinkClick r:id="rId8"/>
              </a:rPr>
              <a:t>http://commons.wikimedia.org/wiki/File:Traditional.Sunday.Roast-01.jpg</a:t>
            </a:r>
            <a:endParaRPr lang="cs-CZ" sz="3600" dirty="0" smtClean="0"/>
          </a:p>
          <a:p>
            <a:r>
              <a:rPr lang="cs-CZ" sz="3600" dirty="0" smtClean="0"/>
              <a:t>Picture 4: KEITH, </a:t>
            </a:r>
            <a:r>
              <a:rPr lang="cs-CZ" sz="3600" dirty="0" err="1" smtClean="0"/>
              <a:t>Jeremy</a:t>
            </a:r>
            <a:r>
              <a:rPr lang="cs-CZ" sz="3600" dirty="0" smtClean="0"/>
              <a:t>. </a:t>
            </a:r>
            <a:r>
              <a:rPr lang="cs-CZ" sz="3600" dirty="0" err="1" smtClean="0"/>
              <a:t>Fish</a:t>
            </a:r>
            <a:r>
              <a:rPr lang="cs-CZ" sz="3600" dirty="0" smtClean="0"/>
              <a:t> </a:t>
            </a:r>
            <a:r>
              <a:rPr lang="cs-CZ" sz="3600" dirty="0" err="1" smtClean="0"/>
              <a:t>and</a:t>
            </a:r>
            <a:r>
              <a:rPr lang="cs-CZ" sz="3600" dirty="0" smtClean="0"/>
              <a:t> chips. In: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Wikipedia</a:t>
            </a:r>
            <a:r>
              <a:rPr lang="cs-CZ" sz="3600" i="1" dirty="0" smtClean="0"/>
              <a:t>: </a:t>
            </a:r>
            <a:r>
              <a:rPr lang="cs-CZ" sz="3600" i="1" dirty="0" err="1" smtClean="0"/>
              <a:t>the</a:t>
            </a:r>
            <a:r>
              <a:rPr lang="cs-CZ" sz="3600" i="1" dirty="0" smtClean="0"/>
              <a:t> free </a:t>
            </a:r>
            <a:r>
              <a:rPr lang="cs-CZ" sz="3600" i="1" dirty="0" err="1" smtClean="0"/>
              <a:t>encyclopedia</a:t>
            </a:r>
            <a:r>
              <a:rPr lang="cs-CZ" sz="3600" dirty="0" smtClean="0"/>
              <a:t> [online]. San </a:t>
            </a:r>
            <a:r>
              <a:rPr lang="cs-CZ" sz="3600" dirty="0" err="1" smtClean="0"/>
              <a:t>Francisco</a:t>
            </a:r>
            <a:r>
              <a:rPr lang="cs-CZ" sz="3600" dirty="0" smtClean="0"/>
              <a:t> (CA): </a:t>
            </a:r>
            <a:r>
              <a:rPr lang="cs-CZ" sz="3600" dirty="0" err="1" smtClean="0"/>
              <a:t>Wikimedia</a:t>
            </a:r>
            <a:r>
              <a:rPr lang="cs-CZ" sz="3600" dirty="0" smtClean="0"/>
              <a:t> </a:t>
            </a:r>
            <a:r>
              <a:rPr lang="cs-CZ" sz="3600" dirty="0" err="1" smtClean="0"/>
              <a:t>Foundation</a:t>
            </a:r>
            <a:r>
              <a:rPr lang="cs-CZ" sz="3600" dirty="0" smtClean="0"/>
              <a:t>, 2001- [cit. 2013-08-22]. Dostupné z: </a:t>
            </a:r>
            <a:r>
              <a:rPr lang="cs-CZ" sz="3600" dirty="0" smtClean="0">
                <a:hlinkClick r:id="rId9"/>
              </a:rPr>
              <a:t>http://commons.wikimedia.org/wiki/File:Flickr_adactio_164930387--Fish_and_chips.jpg</a:t>
            </a:r>
            <a:endParaRPr lang="cs-CZ" sz="3600" dirty="0" smtClean="0"/>
          </a:p>
          <a:p>
            <a:r>
              <a:rPr lang="cs-CZ" sz="3600" dirty="0" smtClean="0"/>
              <a:t>Picture 5: EVAN-AMOS. </a:t>
            </a:r>
            <a:r>
              <a:rPr lang="cs-CZ" sz="3600" dirty="0" err="1" smtClean="0"/>
              <a:t>Raisin</a:t>
            </a:r>
            <a:r>
              <a:rPr lang="cs-CZ" sz="3600" dirty="0" smtClean="0"/>
              <a:t>-Bran-</a:t>
            </a:r>
            <a:r>
              <a:rPr lang="cs-CZ" sz="3600" dirty="0" err="1" smtClean="0"/>
              <a:t>Bowl</a:t>
            </a:r>
            <a:r>
              <a:rPr lang="cs-CZ" sz="3600" dirty="0" smtClean="0"/>
              <a:t>. In: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Wikipedia</a:t>
            </a:r>
            <a:r>
              <a:rPr lang="cs-CZ" sz="3600" i="1" dirty="0" smtClean="0"/>
              <a:t>: </a:t>
            </a:r>
            <a:r>
              <a:rPr lang="cs-CZ" sz="3600" i="1" dirty="0" err="1" smtClean="0"/>
              <a:t>the</a:t>
            </a:r>
            <a:r>
              <a:rPr lang="cs-CZ" sz="3600" i="1" dirty="0" smtClean="0"/>
              <a:t> free </a:t>
            </a:r>
            <a:r>
              <a:rPr lang="cs-CZ" sz="3600" i="1" dirty="0" err="1" smtClean="0"/>
              <a:t>encyclopedia</a:t>
            </a:r>
            <a:r>
              <a:rPr lang="cs-CZ" sz="3600" dirty="0" smtClean="0"/>
              <a:t> [online]. San </a:t>
            </a:r>
            <a:r>
              <a:rPr lang="cs-CZ" sz="3600" dirty="0" err="1" smtClean="0"/>
              <a:t>Francisco</a:t>
            </a:r>
            <a:r>
              <a:rPr lang="cs-CZ" sz="3600" dirty="0" smtClean="0"/>
              <a:t> (CA): </a:t>
            </a:r>
            <a:r>
              <a:rPr lang="cs-CZ" sz="3600" dirty="0" err="1" smtClean="0"/>
              <a:t>Wikimedia</a:t>
            </a:r>
            <a:r>
              <a:rPr lang="cs-CZ" sz="3600" dirty="0" smtClean="0"/>
              <a:t> </a:t>
            </a:r>
            <a:r>
              <a:rPr lang="cs-CZ" sz="3600" dirty="0" err="1" smtClean="0"/>
              <a:t>Foundation</a:t>
            </a:r>
            <a:r>
              <a:rPr lang="cs-CZ" sz="3600" dirty="0" smtClean="0"/>
              <a:t>, 2001- [cit. 2013-08-22]. Dostupné z: </a:t>
            </a:r>
            <a:r>
              <a:rPr lang="cs-CZ" sz="3600" dirty="0" smtClean="0">
                <a:hlinkClick r:id="rId10"/>
              </a:rPr>
              <a:t>http://commons.wikimedia.org/wiki/File:Raisin-Bran-Bowl.jpg</a:t>
            </a:r>
            <a:endParaRPr lang="cs-CZ" sz="3600" dirty="0" smtClean="0"/>
          </a:p>
          <a:p>
            <a:r>
              <a:rPr lang="cs-CZ" sz="3600" dirty="0" smtClean="0"/>
              <a:t>Picture 6: GOYETTE, Paul. </a:t>
            </a:r>
            <a:r>
              <a:rPr lang="cs-CZ" sz="3600" dirty="0" err="1" smtClean="0"/>
              <a:t>Eggs</a:t>
            </a:r>
            <a:r>
              <a:rPr lang="cs-CZ" sz="3600" dirty="0" smtClean="0"/>
              <a:t> </a:t>
            </a:r>
            <a:r>
              <a:rPr lang="cs-CZ" sz="3600" dirty="0" err="1" smtClean="0"/>
              <a:t>Benedict</a:t>
            </a:r>
            <a:r>
              <a:rPr lang="cs-CZ" sz="3600" dirty="0" smtClean="0"/>
              <a:t>. In: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Wikipedia</a:t>
            </a:r>
            <a:r>
              <a:rPr lang="cs-CZ" sz="3600" i="1" dirty="0" smtClean="0"/>
              <a:t>: </a:t>
            </a:r>
            <a:r>
              <a:rPr lang="cs-CZ" sz="3600" i="1" dirty="0" err="1" smtClean="0"/>
              <a:t>the</a:t>
            </a:r>
            <a:r>
              <a:rPr lang="cs-CZ" sz="3600" i="1" dirty="0" smtClean="0"/>
              <a:t> free </a:t>
            </a:r>
            <a:r>
              <a:rPr lang="cs-CZ" sz="3600" i="1" dirty="0" err="1" smtClean="0"/>
              <a:t>encyclopedia</a:t>
            </a:r>
            <a:r>
              <a:rPr lang="cs-CZ" sz="3600" dirty="0" smtClean="0"/>
              <a:t> [online]. San </a:t>
            </a:r>
            <a:r>
              <a:rPr lang="cs-CZ" sz="3600" dirty="0" err="1" smtClean="0"/>
              <a:t>Francisco</a:t>
            </a:r>
            <a:r>
              <a:rPr lang="cs-CZ" sz="3600" dirty="0" smtClean="0"/>
              <a:t> (CA): </a:t>
            </a:r>
            <a:r>
              <a:rPr lang="cs-CZ" sz="3600" dirty="0" err="1" smtClean="0"/>
              <a:t>Wikimedia</a:t>
            </a:r>
            <a:r>
              <a:rPr lang="cs-CZ" sz="3600" dirty="0" smtClean="0"/>
              <a:t> </a:t>
            </a:r>
            <a:r>
              <a:rPr lang="cs-CZ" sz="3600" dirty="0" err="1" smtClean="0"/>
              <a:t>Foundation</a:t>
            </a:r>
            <a:r>
              <a:rPr lang="cs-CZ" sz="3600" dirty="0" smtClean="0"/>
              <a:t>, 2001- [cit. 2013-08-22]. Dostupné z: </a:t>
            </a:r>
            <a:r>
              <a:rPr lang="cs-CZ" sz="3600" dirty="0" smtClean="0">
                <a:hlinkClick r:id="rId11"/>
              </a:rPr>
              <a:t>http://commons.wikimedia.org/wiki/File:Eggs_Benedict.jpg</a:t>
            </a:r>
            <a:endParaRPr lang="cs-CZ" sz="3600" dirty="0" smtClean="0"/>
          </a:p>
          <a:p>
            <a:r>
              <a:rPr lang="cs-CZ" sz="3600" dirty="0" smtClean="0"/>
              <a:t>Picture 7: REBER, David.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Food</a:t>
            </a:r>
            <a:r>
              <a:rPr lang="cs-CZ" sz="3600" dirty="0" smtClean="0"/>
              <a:t> </a:t>
            </a:r>
            <a:r>
              <a:rPr lang="cs-CZ" sz="3600" dirty="0" err="1" smtClean="0"/>
              <a:t>at</a:t>
            </a:r>
            <a:r>
              <a:rPr lang="cs-CZ" sz="3600" dirty="0" smtClean="0"/>
              <a:t> </a:t>
            </a:r>
            <a:r>
              <a:rPr lang="cs-CZ" sz="3600" dirty="0" err="1" smtClean="0"/>
              <a:t>Davids</a:t>
            </a:r>
            <a:r>
              <a:rPr lang="cs-CZ" sz="3600" dirty="0" smtClean="0"/>
              <a:t> </a:t>
            </a:r>
            <a:r>
              <a:rPr lang="cs-CZ" sz="3600" dirty="0" err="1" smtClean="0"/>
              <a:t>Kitchen</a:t>
            </a:r>
            <a:r>
              <a:rPr lang="cs-CZ" sz="3600" dirty="0" smtClean="0"/>
              <a:t> 009. In: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Wikipedia</a:t>
            </a:r>
            <a:r>
              <a:rPr lang="cs-CZ" sz="3600" i="1" dirty="0" smtClean="0"/>
              <a:t>: </a:t>
            </a:r>
            <a:r>
              <a:rPr lang="cs-CZ" sz="3600" i="1" dirty="0" err="1" smtClean="0"/>
              <a:t>the</a:t>
            </a:r>
            <a:r>
              <a:rPr lang="cs-CZ" sz="3600" i="1" dirty="0" smtClean="0"/>
              <a:t> free </a:t>
            </a:r>
            <a:r>
              <a:rPr lang="cs-CZ" sz="3600" i="1" dirty="0" err="1" smtClean="0"/>
              <a:t>encyclopedia</a:t>
            </a:r>
            <a:r>
              <a:rPr lang="cs-CZ" sz="3600" dirty="0" smtClean="0"/>
              <a:t> [online]. San </a:t>
            </a:r>
            <a:r>
              <a:rPr lang="cs-CZ" sz="3600" dirty="0" err="1" smtClean="0"/>
              <a:t>Francisco</a:t>
            </a:r>
            <a:r>
              <a:rPr lang="cs-CZ" sz="3600" dirty="0" smtClean="0"/>
              <a:t> (CA): </a:t>
            </a:r>
            <a:r>
              <a:rPr lang="cs-CZ" sz="3600" dirty="0" err="1" smtClean="0"/>
              <a:t>Wikimedia</a:t>
            </a:r>
            <a:r>
              <a:rPr lang="cs-CZ" sz="3600" dirty="0" smtClean="0"/>
              <a:t> </a:t>
            </a:r>
            <a:r>
              <a:rPr lang="cs-CZ" sz="3600" dirty="0" err="1" smtClean="0"/>
              <a:t>Foundation</a:t>
            </a:r>
            <a:r>
              <a:rPr lang="cs-CZ" sz="3600" dirty="0" smtClean="0"/>
              <a:t>, 2001- [cit. 2013-08-22]. Dostupné z: http://commons.wikimedia.org/wiki/File:The_Food_at_Davids_Kitchen_009.jpg </a:t>
            </a:r>
          </a:p>
          <a:p>
            <a:r>
              <a:rPr lang="cs-CZ" sz="3600" dirty="0" smtClean="0"/>
              <a:t>Picture 8: CYCLONEBILL. </a:t>
            </a:r>
            <a:r>
              <a:rPr lang="cs-CZ" sz="3600" dirty="0" err="1" smtClean="0"/>
              <a:t>Flickr</a:t>
            </a:r>
            <a:r>
              <a:rPr lang="cs-CZ" sz="3600" dirty="0" smtClean="0"/>
              <a:t> - </a:t>
            </a:r>
            <a:r>
              <a:rPr lang="cs-CZ" sz="3600" dirty="0" err="1" smtClean="0"/>
              <a:t>cyclonebill</a:t>
            </a:r>
            <a:r>
              <a:rPr lang="cs-CZ" sz="3600" dirty="0" smtClean="0"/>
              <a:t> - Cheeseburger. In: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Wikipedia</a:t>
            </a:r>
            <a:r>
              <a:rPr lang="cs-CZ" sz="3600" i="1" dirty="0" smtClean="0"/>
              <a:t>: </a:t>
            </a:r>
            <a:r>
              <a:rPr lang="cs-CZ" sz="3600" i="1" dirty="0" err="1" smtClean="0"/>
              <a:t>the</a:t>
            </a:r>
            <a:r>
              <a:rPr lang="cs-CZ" sz="3600" i="1" dirty="0" smtClean="0"/>
              <a:t> free </a:t>
            </a:r>
            <a:r>
              <a:rPr lang="cs-CZ" sz="3600" i="1" dirty="0" err="1" smtClean="0"/>
              <a:t>encyclopedia</a:t>
            </a:r>
            <a:r>
              <a:rPr lang="cs-CZ" sz="3600" dirty="0" smtClean="0"/>
              <a:t> [online]. San </a:t>
            </a:r>
            <a:r>
              <a:rPr lang="cs-CZ" sz="3600" dirty="0" err="1" smtClean="0"/>
              <a:t>Francisco</a:t>
            </a:r>
            <a:r>
              <a:rPr lang="cs-CZ" sz="3600" dirty="0" smtClean="0"/>
              <a:t> (CA): </a:t>
            </a:r>
            <a:r>
              <a:rPr lang="cs-CZ" sz="3600" dirty="0" err="1" smtClean="0"/>
              <a:t>Wikimedia</a:t>
            </a:r>
            <a:r>
              <a:rPr lang="cs-CZ" sz="3600" dirty="0" smtClean="0"/>
              <a:t> </a:t>
            </a:r>
            <a:r>
              <a:rPr lang="cs-CZ" sz="3600" dirty="0" err="1" smtClean="0"/>
              <a:t>Foundation</a:t>
            </a:r>
            <a:r>
              <a:rPr lang="cs-CZ" sz="3600" dirty="0" smtClean="0"/>
              <a:t>, 2001- [cit. 2013-08-22]. Dostupné z: </a:t>
            </a:r>
            <a:r>
              <a:rPr lang="cs-CZ" sz="3600" dirty="0" smtClean="0">
                <a:hlinkClick r:id="rId12"/>
              </a:rPr>
              <a:t>http://commons.wikimedia.org/wiki/File:Flickr_-_cyclonebill_-_Cheeseburger.jpg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POKRAČOVÁNÍ NA DALŠÍ STRÁNKU</a:t>
            </a:r>
          </a:p>
          <a:p>
            <a:endParaRPr lang="cs-CZ" sz="3600" dirty="0" smtClean="0"/>
          </a:p>
        </p:txBody>
      </p:sp>
    </p:spTree>
  </p:cSld>
  <p:clrMapOvr>
    <a:masterClrMapping/>
  </p:clrMapOvr>
  <p:transition advTm="5282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/>
              <a:t>Picture 9: TRISTANB. </a:t>
            </a:r>
            <a:r>
              <a:rPr lang="cs-CZ" dirty="0" err="1" smtClean="0"/>
              <a:t>Vegemiteontoast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. In:</a:t>
            </a:r>
            <a:r>
              <a:rPr lang="cs-CZ" i="1" dirty="0" smtClean="0"/>
              <a:t>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2013-08-22]. Dostupné z: </a:t>
            </a:r>
            <a:r>
              <a:rPr lang="cs-CZ" dirty="0" smtClean="0">
                <a:hlinkClick r:id="rId2"/>
              </a:rPr>
              <a:t>http://commons.wikimedia.org/wiki/File:Vegemiteontoast_large.jpg</a:t>
            </a:r>
            <a:endParaRPr lang="cs-CZ" dirty="0" smtClean="0"/>
          </a:p>
          <a:p>
            <a:r>
              <a:rPr lang="cs-CZ" dirty="0" smtClean="0"/>
              <a:t>Picture 10: JONATHUNDER. </a:t>
            </a:r>
            <a:r>
              <a:rPr lang="cs-CZ" dirty="0" err="1" smtClean="0"/>
              <a:t>Weetabix</a:t>
            </a:r>
            <a:r>
              <a:rPr lang="cs-CZ" dirty="0" smtClean="0"/>
              <a:t>. In:</a:t>
            </a:r>
            <a:r>
              <a:rPr lang="cs-CZ" i="1" dirty="0" smtClean="0"/>
              <a:t>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2013-08-22]. Dostupné z: </a:t>
            </a:r>
            <a:r>
              <a:rPr lang="cs-CZ" dirty="0" smtClean="0">
                <a:hlinkClick r:id="rId3"/>
              </a:rPr>
              <a:t>http://commons.wikimedia.org/wiki/File:Weetabix.jpg</a:t>
            </a:r>
            <a:endParaRPr lang="cs-CZ" dirty="0" smtClean="0"/>
          </a:p>
          <a:p>
            <a:r>
              <a:rPr lang="cs-CZ" dirty="0" smtClean="0"/>
              <a:t>Picture 11: YABBY. </a:t>
            </a:r>
            <a:r>
              <a:rPr lang="cs-CZ" dirty="0" err="1" smtClean="0"/>
              <a:t>Australian</a:t>
            </a:r>
            <a:r>
              <a:rPr lang="cs-CZ" dirty="0" smtClean="0"/>
              <a:t> Pavlova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Desserts</a:t>
            </a:r>
            <a:r>
              <a:rPr lang="cs-CZ" dirty="0" smtClean="0"/>
              <a:t>. In:</a:t>
            </a:r>
            <a:r>
              <a:rPr lang="cs-CZ" i="1" dirty="0" smtClean="0"/>
              <a:t>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2013-08-22]. Dostupné z: </a:t>
            </a:r>
            <a:r>
              <a:rPr lang="cs-CZ" dirty="0" smtClean="0">
                <a:hlinkClick r:id="rId4"/>
              </a:rPr>
              <a:t>http://commons.wikimedia.org/wiki/File:Australian_Pavlova_Christmas_Desserts.jpg</a:t>
            </a:r>
            <a:endParaRPr lang="cs-CZ" dirty="0" smtClean="0"/>
          </a:p>
          <a:p>
            <a:r>
              <a:rPr lang="cs-CZ" dirty="0" smtClean="0"/>
              <a:t>Picture 12: ROTATEBOT. </a:t>
            </a:r>
            <a:r>
              <a:rPr lang="cs-CZ" dirty="0" err="1" smtClean="0"/>
              <a:t>Mud</a:t>
            </a:r>
            <a:r>
              <a:rPr lang="cs-CZ" dirty="0" smtClean="0"/>
              <a:t> </a:t>
            </a:r>
            <a:r>
              <a:rPr lang="cs-CZ" dirty="0" err="1" smtClean="0"/>
              <a:t>crab</a:t>
            </a:r>
            <a:r>
              <a:rPr lang="cs-CZ" dirty="0" smtClean="0"/>
              <a:t> </a:t>
            </a:r>
            <a:r>
              <a:rPr lang="cs-CZ" dirty="0" err="1" smtClean="0"/>
              <a:t>Fraser</a:t>
            </a:r>
            <a:r>
              <a:rPr lang="cs-CZ" dirty="0" smtClean="0"/>
              <a:t> Island. In:</a:t>
            </a:r>
            <a:r>
              <a:rPr lang="cs-CZ" i="1" dirty="0" smtClean="0"/>
              <a:t>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2013-08-22]. Dostupné z: </a:t>
            </a:r>
            <a:r>
              <a:rPr lang="cs-CZ" dirty="0" smtClean="0">
                <a:hlinkClick r:id="rId5"/>
              </a:rPr>
              <a:t>http://commons.wikimedia.org/wiki/File:Mud_crab_Fraser_Island.jpg?uselang=cs</a:t>
            </a:r>
            <a:endParaRPr lang="cs-CZ" dirty="0" smtClean="0"/>
          </a:p>
          <a:p>
            <a:r>
              <a:rPr lang="cs-CZ" dirty="0" smtClean="0"/>
              <a:t>Picture 13:SJSCHEN. </a:t>
            </a:r>
            <a:r>
              <a:rPr lang="cs-CZ" dirty="0" err="1" smtClean="0"/>
              <a:t>OriginalPoutineLaBanquise</a:t>
            </a:r>
            <a:r>
              <a:rPr lang="cs-CZ" dirty="0" smtClean="0"/>
              <a:t>. In:</a:t>
            </a:r>
            <a:r>
              <a:rPr lang="cs-CZ" i="1" dirty="0" smtClean="0"/>
              <a:t>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2013-08-22]. Dostupné z: </a:t>
            </a:r>
            <a:r>
              <a:rPr lang="cs-CZ" dirty="0" smtClean="0">
                <a:hlinkClick r:id="rId6"/>
              </a:rPr>
              <a:t>http://en.wikipedia.org/wiki/File:OriginalPoutineLaBanquise.jpg</a:t>
            </a:r>
            <a:endParaRPr lang="cs-CZ" dirty="0" smtClean="0"/>
          </a:p>
          <a:p>
            <a:r>
              <a:rPr lang="cs-CZ" dirty="0" smtClean="0"/>
              <a:t>Picture 14: </a:t>
            </a:r>
            <a:r>
              <a:rPr lang="cs-CZ" dirty="0" err="1" smtClean="0"/>
              <a:t>Pancakes</a:t>
            </a:r>
            <a:r>
              <a:rPr lang="cs-CZ" dirty="0" smtClean="0"/>
              <a:t>. In:</a:t>
            </a:r>
            <a:r>
              <a:rPr lang="cs-CZ" i="1" dirty="0" smtClean="0"/>
              <a:t>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2013-08-22]. Dostupné z: </a:t>
            </a:r>
            <a:r>
              <a:rPr lang="cs-CZ" dirty="0" smtClean="0">
                <a:hlinkClick r:id="rId7"/>
              </a:rPr>
              <a:t>http://commons.wikimedia.org/wiki/File:Pancakes_(1).jpg</a:t>
            </a:r>
            <a:endParaRPr lang="cs-CZ" dirty="0" smtClean="0"/>
          </a:p>
          <a:p>
            <a:r>
              <a:rPr lang="cs-CZ" dirty="0" smtClean="0"/>
              <a:t>Picture 15: PADDY, ZÖRNER, </a:t>
            </a:r>
            <a:r>
              <a:rPr lang="cs-CZ" dirty="0" err="1" smtClean="0"/>
              <a:t>Patrick</a:t>
            </a:r>
            <a:r>
              <a:rPr lang="cs-CZ" dirty="0" smtClean="0"/>
              <a:t>-Emil. Praha 2005-09-25 svíčková na smetaně. In:</a:t>
            </a:r>
            <a:r>
              <a:rPr lang="cs-CZ" i="1" dirty="0" smtClean="0"/>
              <a:t>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2013-08-22]. Dostupné z: </a:t>
            </a:r>
            <a:r>
              <a:rPr lang="cs-CZ" dirty="0" smtClean="0">
                <a:hlinkClick r:id="rId8"/>
              </a:rPr>
              <a:t>http://en.wikipedia.org/wiki/File:Praha_2005-09-25_sv%C3%AD%C4%8Dkov%C3%A1_na_smetan%C4%9B-00.jpg</a:t>
            </a:r>
            <a:endParaRPr lang="cs-CZ" dirty="0" smtClean="0"/>
          </a:p>
          <a:p>
            <a:r>
              <a:rPr lang="cs-CZ" dirty="0" smtClean="0"/>
              <a:t>Picture 16: DEZIDOR. Vepřový řízek, bramborový salát. In:</a:t>
            </a:r>
            <a:r>
              <a:rPr lang="cs-CZ" i="1" dirty="0" smtClean="0"/>
              <a:t>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2013-08-22]. Dostupné z: </a:t>
            </a:r>
            <a:r>
              <a:rPr lang="cs-CZ" dirty="0" smtClean="0">
                <a:hlinkClick r:id="rId9"/>
              </a:rPr>
              <a:t>http://commons.wikimedia.org/wiki/File:Vep%C5%99ov%C3%BD_%C5%99%C3%ADzek,_bramborov%C3%BD_sal%C3%A1t.jpg</a:t>
            </a:r>
            <a:endParaRPr lang="cs-CZ" dirty="0" smtClean="0"/>
          </a:p>
          <a:p>
            <a:r>
              <a:rPr lang="cs-CZ" dirty="0" smtClean="0"/>
              <a:t>Picture 17</a:t>
            </a:r>
            <a:r>
              <a:rPr lang="cs-CZ" sz="2800" dirty="0" smtClean="0"/>
              <a:t>: DEZIDOR. Guláš s knedlíky. In: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Wikipedia</a:t>
            </a:r>
            <a:r>
              <a:rPr lang="cs-CZ" sz="2800" i="1" dirty="0" smtClean="0"/>
              <a:t>: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free </a:t>
            </a:r>
            <a:r>
              <a:rPr lang="cs-CZ" sz="2800" i="1" dirty="0" err="1" smtClean="0"/>
              <a:t>encyclopedia</a:t>
            </a:r>
            <a:r>
              <a:rPr lang="cs-CZ" sz="2800" dirty="0" smtClean="0"/>
              <a:t> [online]. San </a:t>
            </a:r>
            <a:r>
              <a:rPr lang="cs-CZ" sz="2800" dirty="0" err="1" smtClean="0"/>
              <a:t>Francisco</a:t>
            </a:r>
            <a:r>
              <a:rPr lang="cs-CZ" sz="2800" dirty="0" smtClean="0"/>
              <a:t> (CA): </a:t>
            </a:r>
            <a:r>
              <a:rPr lang="cs-CZ" sz="2800" dirty="0" err="1" smtClean="0"/>
              <a:t>Wikimedia</a:t>
            </a:r>
            <a:r>
              <a:rPr lang="cs-CZ" sz="2800" dirty="0" smtClean="0"/>
              <a:t> </a:t>
            </a:r>
            <a:r>
              <a:rPr lang="cs-CZ" sz="2800" dirty="0" err="1" smtClean="0"/>
              <a:t>Foundation</a:t>
            </a:r>
            <a:r>
              <a:rPr lang="cs-CZ" sz="2800" dirty="0" smtClean="0"/>
              <a:t>, 2001- [cit. 2013-08-22]. Dostupné z: </a:t>
            </a:r>
            <a:r>
              <a:rPr lang="cs-CZ" sz="2800" dirty="0" smtClean="0">
                <a:hlinkClick r:id="rId10"/>
              </a:rPr>
              <a:t>http://commons.wikimedia.org/wiki/File:Gul%C3%A1%C5%A1_s_knedl%C3%ADky.jpg?uselang=cs</a:t>
            </a:r>
            <a:endParaRPr lang="cs-CZ" sz="2800" dirty="0" smtClean="0"/>
          </a:p>
          <a:p>
            <a:r>
              <a:rPr lang="cs-CZ" sz="2800" dirty="0" smtClean="0"/>
              <a:t>Picture 18: MILLER, </a:t>
            </a:r>
            <a:r>
              <a:rPr lang="cs-CZ" sz="2800" dirty="0" err="1" smtClean="0"/>
              <a:t>JoAnn</a:t>
            </a:r>
            <a:r>
              <a:rPr lang="cs-CZ" sz="2800" dirty="0" smtClean="0"/>
              <a:t>. </a:t>
            </a:r>
            <a:r>
              <a:rPr lang="cs-CZ" sz="2800" dirty="0" err="1" smtClean="0"/>
              <a:t>Budweiser</a:t>
            </a:r>
            <a:r>
              <a:rPr lang="cs-CZ" sz="2800" dirty="0" smtClean="0"/>
              <a:t> Budvar </a:t>
            </a:r>
            <a:r>
              <a:rPr lang="cs-CZ" sz="2800" dirty="0" err="1" smtClean="0"/>
              <a:t>glass</a:t>
            </a:r>
            <a:r>
              <a:rPr lang="cs-CZ" sz="2800" dirty="0" smtClean="0"/>
              <a:t>. In: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Wikipedia</a:t>
            </a:r>
            <a:r>
              <a:rPr lang="cs-CZ" sz="2800" i="1" dirty="0" smtClean="0"/>
              <a:t>: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free </a:t>
            </a:r>
            <a:r>
              <a:rPr lang="cs-CZ" sz="2800" i="1" dirty="0" err="1" smtClean="0"/>
              <a:t>encyclopedia</a:t>
            </a:r>
            <a:r>
              <a:rPr lang="cs-CZ" sz="2800" dirty="0" smtClean="0"/>
              <a:t> [online]. San </a:t>
            </a:r>
            <a:r>
              <a:rPr lang="cs-CZ" sz="2800" dirty="0" err="1" smtClean="0"/>
              <a:t>Francisco</a:t>
            </a:r>
            <a:r>
              <a:rPr lang="cs-CZ" sz="2800" dirty="0" smtClean="0"/>
              <a:t> (CA): </a:t>
            </a:r>
            <a:r>
              <a:rPr lang="cs-CZ" sz="2800" dirty="0" err="1" smtClean="0"/>
              <a:t>Wikimedia</a:t>
            </a:r>
            <a:r>
              <a:rPr lang="cs-CZ" sz="2800" dirty="0" smtClean="0"/>
              <a:t> </a:t>
            </a:r>
            <a:r>
              <a:rPr lang="cs-CZ" sz="2800" dirty="0" err="1" smtClean="0"/>
              <a:t>Foundation</a:t>
            </a:r>
            <a:r>
              <a:rPr lang="cs-CZ" sz="2800" dirty="0" smtClean="0"/>
              <a:t>, 2001- [cit. 2013-08-22]. Dostupné z: </a:t>
            </a:r>
            <a:r>
              <a:rPr lang="cs-CZ" sz="2800" dirty="0" smtClean="0">
                <a:hlinkClick r:id="rId11"/>
              </a:rPr>
              <a:t>http://commons.wikimedia.org/wiki/File:Budweiser_Budvar_glass.jpg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937</TotalTime>
  <Words>1720</Words>
  <Application>Microsoft Office PowerPoint</Application>
  <PresentationFormat>Předvádění na obrazovce (4:3)</PresentationFormat>
  <Paragraphs>150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Traditional food in the UK</vt:lpstr>
      <vt:lpstr>Prezentace aplikace PowerPoint</vt:lpstr>
      <vt:lpstr>Traditional food in the USA</vt:lpstr>
      <vt:lpstr>Prezentace aplikace PowerPoint</vt:lpstr>
      <vt:lpstr>Traditional food in Australia and New Zealand</vt:lpstr>
      <vt:lpstr>Prezentace aplikace PowerPoint</vt:lpstr>
      <vt:lpstr>Traditional food in Canada</vt:lpstr>
      <vt:lpstr>Traditional food in the Czech Republic</vt:lpstr>
      <vt:lpstr>Prezentace aplikace PowerPoint</vt:lpstr>
      <vt:lpstr>Použitý materiál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Pepa</dc:creator>
  <cp:lastModifiedBy>Antonín Zelený</cp:lastModifiedBy>
  <cp:revision>238</cp:revision>
  <dcterms:created xsi:type="dcterms:W3CDTF">2012-07-30T07:46:59Z</dcterms:created>
  <dcterms:modified xsi:type="dcterms:W3CDTF">2013-11-04T18:57:40Z</dcterms:modified>
</cp:coreProperties>
</file>