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9" r:id="rId3"/>
    <p:sldId id="261" r:id="rId4"/>
    <p:sldId id="262" r:id="rId5"/>
    <p:sldId id="263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90" d="100"/>
          <a:sy n="90" d="100"/>
        </p:scale>
        <p:origin x="-108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základní třídu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 proměnnými - název, typ a cena. V konstruktoru zadávejte hodnoty všech proměnných.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metodu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polozka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 parametrem kusy. Metoda vypočte celkovou cenu za zadaný počet kusů a vrátí tuto hodnotu jako výsledek metody. Součástí metody bude výpis jedné položky objednávky s názvem, počtem kusů, cenou za kus a cenou za všechny kusy a výpisem druhu pečiva.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programu vytvořte dva druhy pečiva, jeden slaný a druhý sladký a oba objednejte. Nakonec vypište celkovou cenu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třídu potomka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Slane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přidejte proměnnou posyp - čím je slané pečivo posypané. V programu vytvořte instanci této třídy a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zahrněte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ji do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třídu potomka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Sladke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přidejte proměnnou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napln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čím je sladké pečivo naplněné. V programu vytvořte instanci této třídy a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zahrněte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ji do objednávky.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546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přetížení konstruktoru a metody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5073" y="870936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základní </a:t>
            </a:r>
            <a:r>
              <a:rPr lang="cs-CZ" sz="1600">
                <a:solidFill>
                  <a:schemeClr val="bg1"/>
                </a:solidFill>
              </a:rPr>
              <a:t>třídu </a:t>
            </a:r>
            <a:r>
              <a:rPr lang="cs-CZ" sz="1600" smtClean="0">
                <a:solidFill>
                  <a:schemeClr val="bg1"/>
                </a:solidFill>
              </a:rPr>
              <a:t>Lekar </a:t>
            </a:r>
            <a:r>
              <a:rPr lang="cs-CZ" sz="1600" dirty="0">
                <a:solidFill>
                  <a:schemeClr val="bg1"/>
                </a:solidFill>
              </a:rPr>
              <a:t>s </a:t>
            </a:r>
            <a:r>
              <a:rPr lang="cs-CZ" sz="1600">
                <a:solidFill>
                  <a:schemeClr val="bg1"/>
                </a:solidFill>
              </a:rPr>
              <a:t>proměnnými </a:t>
            </a:r>
            <a:r>
              <a:rPr lang="cs-CZ" sz="1600" smtClean="0">
                <a:solidFill>
                  <a:schemeClr val="bg1"/>
                </a:solidFill>
              </a:rPr>
              <a:t>– jméno, příjmení, odbornost, začátek a konec ordinace. 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1933" y="1408708"/>
            <a:ext cx="34022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string jmeno, prijmeni, odbornost;</a:t>
            </a:r>
          </a:p>
          <a:p>
            <a:r>
              <a:rPr lang="cs-CZ" smtClean="0">
                <a:solidFill>
                  <a:schemeClr val="bg1"/>
                </a:solidFill>
              </a:rPr>
              <a:t>string </a:t>
            </a:r>
            <a:r>
              <a:rPr lang="cs-CZ">
                <a:solidFill>
                  <a:schemeClr val="bg1"/>
                </a:solidFill>
              </a:rPr>
              <a:t>zacOdrinace, konOrdinace;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4863" y="2996952"/>
            <a:ext cx="410195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public Lekar(string jmeno, string prijmeni)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chemeClr val="bg1"/>
                </a:solidFill>
              </a:rPr>
              <a:t>this.jmeno = jmeno;</a:t>
            </a:r>
          </a:p>
          <a:p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chemeClr val="bg1"/>
                </a:solidFill>
              </a:rPr>
              <a:t>this.prijmeni = prijmeni;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17686145">
            <a:off x="4867629" y="4231581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2048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Vytvořte základní konstruktor s jménem a příjmením lékaře. 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K němu vytvořte přetížený konstruktor, který bude navíc obsahovat odbornost  lékaře  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4959" y="4869160"/>
            <a:ext cx="576875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public Lekar(string jmeno, string prijmeni, string odbornost)</a:t>
            </a:r>
          </a:p>
          <a:p>
            <a:r>
              <a:rPr lang="cs-CZ" smtClean="0">
                <a:solidFill>
                  <a:schemeClr val="bg1"/>
                </a:solidFill>
              </a:rPr>
              <a:t> : </a:t>
            </a:r>
            <a:r>
              <a:rPr lang="cs-CZ">
                <a:solidFill>
                  <a:schemeClr val="bg1"/>
                </a:solidFill>
              </a:rPr>
              <a:t>this(jmeno, prijmeni)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  this.odbornost </a:t>
            </a:r>
            <a:r>
              <a:rPr lang="cs-CZ">
                <a:solidFill>
                  <a:schemeClr val="bg1"/>
                </a:solidFill>
              </a:rPr>
              <a:t>= odbornost;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3" grpId="0" build="p"/>
      <p:bldP spid="14" grpId="0" animBg="1"/>
      <p:bldP spid="15" grpId="0" build="p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5073" y="870936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Vytvořte </a:t>
            </a:r>
            <a:r>
              <a:rPr lang="cs-CZ" sz="1600" smtClean="0">
                <a:solidFill>
                  <a:schemeClr val="bg1"/>
                </a:solidFill>
              </a:rPr>
              <a:t>vlastnost pro odbornost s jednoduchým settrem a gettrem. 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7923" y="1408708"/>
            <a:ext cx="453816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string Odbornost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get </a:t>
            </a:r>
            <a:r>
              <a:rPr lang="cs-CZ">
                <a:solidFill>
                  <a:schemeClr val="bg1"/>
                </a:solidFill>
              </a:rPr>
              <a:t>{ </a:t>
            </a:r>
            <a:r>
              <a:rPr lang="cs-CZ">
                <a:solidFill>
                  <a:srgbClr val="FF0000"/>
                </a:solidFill>
              </a:rPr>
              <a:t>return</a:t>
            </a:r>
            <a:r>
              <a:rPr lang="cs-CZ">
                <a:solidFill>
                  <a:schemeClr val="bg1"/>
                </a:solidFill>
              </a:rPr>
              <a:t> "odbornost lékaře:" + odbornost; }</a:t>
            </a:r>
          </a:p>
          <a:p>
            <a:r>
              <a:rPr lang="cs-CZ" smtClean="0">
                <a:solidFill>
                  <a:schemeClr val="bg1"/>
                </a:solidFill>
              </a:rPr>
              <a:t>set </a:t>
            </a:r>
            <a:r>
              <a:rPr lang="cs-CZ">
                <a:solidFill>
                  <a:schemeClr val="bg1"/>
                </a:solidFill>
              </a:rPr>
              <a:t>{ odbornost = </a:t>
            </a:r>
            <a:r>
              <a:rPr lang="cs-CZ">
                <a:solidFill>
                  <a:srgbClr val="FF0000"/>
                </a:solidFill>
              </a:rPr>
              <a:t>value</a:t>
            </a:r>
            <a:r>
              <a:rPr lang="cs-CZ">
                <a:solidFill>
                  <a:schemeClr val="bg1"/>
                </a:solidFill>
              </a:rPr>
              <a:t>; }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0083" y="3463840"/>
            <a:ext cx="49940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Lekar jan = new Lekar("Jan", "Milý");</a:t>
            </a:r>
          </a:p>
          <a:p>
            <a:r>
              <a:rPr lang="cs-CZ" smtClean="0">
                <a:solidFill>
                  <a:schemeClr val="bg1"/>
                </a:solidFill>
              </a:rPr>
              <a:t>Lekar </a:t>
            </a:r>
            <a:r>
              <a:rPr lang="cs-CZ">
                <a:solidFill>
                  <a:schemeClr val="bg1"/>
                </a:solidFill>
              </a:rPr>
              <a:t>ivan = new Lekar("Ivan", "Hrozný", "chirurg");</a:t>
            </a:r>
          </a:p>
          <a:p>
            <a:r>
              <a:rPr lang="cs-CZ" smtClean="0">
                <a:solidFill>
                  <a:schemeClr val="bg1"/>
                </a:solidFill>
              </a:rPr>
              <a:t>jan.Odbornost </a:t>
            </a:r>
            <a:r>
              <a:rPr lang="cs-CZ">
                <a:solidFill>
                  <a:schemeClr val="bg1"/>
                </a:solidFill>
              </a:rPr>
              <a:t>= "dětský lékař";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996952"/>
            <a:ext cx="83529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 hlavním programu použijte vlastnost Odbornost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4810758" y="4155229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546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přetížení konstruktoru a metody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522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3" grpId="0" build="p"/>
      <p:bldP spid="15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5073" y="764704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Vytvořte jednoduchý setter pro nastavení ordinačních ze zdrojového kódu.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7923" y="1124744"/>
            <a:ext cx="44382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setOrdinace(string zac, string kon)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  zacOdrinace </a:t>
            </a:r>
            <a:r>
              <a:rPr lang="cs-CZ">
                <a:solidFill>
                  <a:schemeClr val="bg1"/>
                </a:solidFill>
              </a:rPr>
              <a:t>= zac; konOrdinace = kon;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0083" y="2636912"/>
            <a:ext cx="588866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setOrdinace()</a:t>
            </a:r>
          </a:p>
          <a:p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info</a:t>
            </a:r>
            <a:r>
              <a:rPr lang="cs-CZ">
                <a:solidFill>
                  <a:schemeClr val="bg1"/>
                </a:solidFill>
              </a:rPr>
              <a:t>();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Console.WriteLine(Odbornost</a:t>
            </a:r>
            <a:r>
              <a:rPr lang="cs-CZ">
                <a:solidFill>
                  <a:schemeClr val="bg1"/>
                </a:solidFill>
              </a:rPr>
              <a:t>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("Napište kdy lékař začíná ordinovat:");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zacOdrinace </a:t>
            </a:r>
            <a:r>
              <a:rPr lang="cs-CZ">
                <a:solidFill>
                  <a:schemeClr val="bg1"/>
                </a:solidFill>
              </a:rPr>
              <a:t>= Console.ReadLine();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("Napište kdy lékař končí ordinovat:");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konOrdinace </a:t>
            </a:r>
            <a:r>
              <a:rPr lang="cs-CZ">
                <a:solidFill>
                  <a:schemeClr val="bg1"/>
                </a:solidFill>
              </a:rPr>
              <a:t>= Console.ReadLine();</a:t>
            </a:r>
          </a:p>
          <a:p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594" y="2276872"/>
            <a:ext cx="83529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Vytvořte přetížený  setter pro změnu ordinačních hodin zadáváním na konzoli.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2267744" y="3237077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157192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 metodě je volaná metoda info(). Protože je to metoda stejné třídy a je volaná v těle třídy, neobsahuje jméno třídy a nemůže obsahovat jméno instance.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88671" y="5733256"/>
            <a:ext cx="51011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info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()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</a:p>
          <a:p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("MUDr. {0} {1}", jmeno, prijmeni);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546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přetížení konstruktoru a metody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980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3" grpId="0" build="p"/>
      <p:bldP spid="15" grpId="0" build="p"/>
      <p:bldP spid="14" grpId="0" animBg="1"/>
      <p:bldP spid="11" grpId="0" build="p"/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5073" y="764704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Vytvořte jednoduchý setter pro nastavení ordinačních ze zdrojového kódu.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7923" y="1124744"/>
            <a:ext cx="44382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setOrdinace(string zac, string kon)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  zacOdrinace </a:t>
            </a:r>
            <a:r>
              <a:rPr lang="cs-CZ">
                <a:solidFill>
                  <a:schemeClr val="bg1"/>
                </a:solidFill>
              </a:rPr>
              <a:t>= zac; konOrdinace = kon;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0083" y="2636912"/>
            <a:ext cx="588866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setOrdinace()</a:t>
            </a:r>
          </a:p>
          <a:p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info</a:t>
            </a:r>
            <a:r>
              <a:rPr lang="cs-CZ">
                <a:solidFill>
                  <a:schemeClr val="bg1"/>
                </a:solidFill>
              </a:rPr>
              <a:t>();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Console.WriteLine(Odbornost</a:t>
            </a:r>
            <a:r>
              <a:rPr lang="cs-CZ">
                <a:solidFill>
                  <a:schemeClr val="bg1"/>
                </a:solidFill>
              </a:rPr>
              <a:t>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("Napište kdy lékař začíná ordinovat:");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zacOdrinace </a:t>
            </a:r>
            <a:r>
              <a:rPr lang="cs-CZ">
                <a:solidFill>
                  <a:schemeClr val="bg1"/>
                </a:solidFill>
              </a:rPr>
              <a:t>= Console.ReadLine();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("Napište kdy lékař končí ordinovat:");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konOrdinace </a:t>
            </a:r>
            <a:r>
              <a:rPr lang="cs-CZ">
                <a:solidFill>
                  <a:schemeClr val="bg1"/>
                </a:solidFill>
              </a:rPr>
              <a:t>= Console.ReadLine();</a:t>
            </a:r>
          </a:p>
          <a:p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594" y="2276872"/>
            <a:ext cx="83529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Vytvořte přetížený  setter pro změnu ordinačních hodin zadáváním na konzoli.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2267744" y="3237077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157192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 metodě je volaná metoda info(). Protože je to metoda stejné třídy a je volaná v těle třídy, neobsahuje jméno třídy a nemůže obsahovat jméno instance.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88671" y="5733256"/>
            <a:ext cx="51011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info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()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</a:p>
          <a:p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("MUDr. {0} {1}", jmeno, prijmeni);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546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přetížení konstruktoru a metody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43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3" grpId="0" build="p"/>
      <p:bldP spid="15" grpId="0" build="p"/>
      <p:bldP spid="14" grpId="0" animBg="1"/>
      <p:bldP spid="11" grpId="0" build="p"/>
      <p:bldP spid="1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5073" y="764704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Hlavní program využívá nastavení ordinačních hodin takto: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0083" y="1196752"/>
            <a:ext cx="517359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Lekar jan = new Lekar("Jan", "Milý");</a:t>
            </a:r>
          </a:p>
          <a:p>
            <a:r>
              <a:rPr lang="cs-CZ" smtClean="0">
                <a:solidFill>
                  <a:schemeClr val="bg1"/>
                </a:solidFill>
              </a:rPr>
              <a:t>Lekar </a:t>
            </a:r>
            <a:r>
              <a:rPr lang="cs-CZ">
                <a:solidFill>
                  <a:schemeClr val="bg1"/>
                </a:solidFill>
              </a:rPr>
              <a:t>ivan = new Lekar("Ivan", "Hrozný", "chirurg");</a:t>
            </a:r>
          </a:p>
          <a:p>
            <a:r>
              <a:rPr lang="cs-CZ" smtClean="0">
                <a:solidFill>
                  <a:schemeClr val="bg1"/>
                </a:solidFill>
              </a:rPr>
              <a:t>jan.Odbornost </a:t>
            </a:r>
            <a:r>
              <a:rPr lang="cs-CZ">
                <a:solidFill>
                  <a:schemeClr val="bg1"/>
                </a:solidFill>
              </a:rPr>
              <a:t>= "dětský lékař";</a:t>
            </a:r>
          </a:p>
          <a:p>
            <a:r>
              <a:rPr lang="cs-CZ" smtClean="0">
                <a:solidFill>
                  <a:schemeClr val="bg1"/>
                </a:solidFill>
              </a:rPr>
              <a:t>an.setOrdinace</a:t>
            </a:r>
            <a:r>
              <a:rPr lang="cs-CZ">
                <a:solidFill>
                  <a:schemeClr val="bg1"/>
                </a:solidFill>
              </a:rPr>
              <a:t>("7:00", "12:30");</a:t>
            </a:r>
          </a:p>
          <a:p>
            <a:r>
              <a:rPr lang="cs-CZ" smtClean="0">
                <a:solidFill>
                  <a:schemeClr val="bg1"/>
                </a:solidFill>
              </a:rPr>
              <a:t>ivan.setOrdinace</a:t>
            </a:r>
            <a:r>
              <a:rPr lang="cs-CZ">
                <a:solidFill>
                  <a:schemeClr val="bg1"/>
                </a:solidFill>
              </a:rPr>
              <a:t>();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546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přetížení konstruktoru a metody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2947" y="2780928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Pro vypsání všech informací o lékaři použijeme přetíženou metodu info: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10572" y="3212976"/>
            <a:ext cx="749942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info(bool cele)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this.info();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//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Console.WriteLine("MUDr. {0} {1}", jmeno, prijmeni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);</a:t>
            </a:r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if </a:t>
            </a:r>
            <a:r>
              <a:rPr lang="cs-CZ">
                <a:solidFill>
                  <a:schemeClr val="bg1"/>
                </a:solidFill>
              </a:rPr>
              <a:t>(cele)</a:t>
            </a: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("odbornost lékaře: " + odbornost);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("Ordinuje od {0} do {1} \n", zacOdrinace, konOrdinace);</a:t>
            </a: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  </a:t>
            </a:r>
            <a:r>
              <a:rPr lang="cs-CZ">
                <a:solidFill>
                  <a:schemeClr val="bg1"/>
                </a:solidFill>
              </a:rPr>
              <a:t>}</a:t>
            </a: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  </a:t>
            </a:r>
            <a:r>
              <a:rPr lang="cs-CZ">
                <a:solidFill>
                  <a:schemeClr val="bg1"/>
                </a:solidFill>
              </a:rPr>
              <a:t>else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  </a:t>
            </a:r>
            <a:r>
              <a:rPr lang="cs-CZ">
                <a:solidFill>
                  <a:schemeClr val="bg1"/>
                </a:solidFill>
              </a:rPr>
              <a:t>Console.WriteLine("odbornost lékaře: " + odbornost);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97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3" grpId="0" build="p"/>
      <p:bldP spid="17" grpId="0" build="p"/>
      <p:bldP spid="1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 procvičení přetěžování metod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892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Předpokládaný čas: 30 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5933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</a:t>
            </a:r>
            <a:r>
              <a:rPr lang="cs-CZ" b="1">
                <a:solidFill>
                  <a:prstClr val="white"/>
                </a:solidFill>
              </a:rPr>
              <a:t>):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praktické využití přetěžování.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260648"/>
            <a:ext cx="3546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přetížení konstruktoru a metody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850</TotalTime>
  <Words>825</Words>
  <Application>Microsoft Office PowerPoint</Application>
  <PresentationFormat>Předvádění na obrazovce (4:3)</PresentationFormat>
  <Paragraphs>117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46</cp:revision>
  <dcterms:created xsi:type="dcterms:W3CDTF">2012-10-27T19:00:43Z</dcterms:created>
  <dcterms:modified xsi:type="dcterms:W3CDTF">2013-07-01T06:18:55Z</dcterms:modified>
</cp:coreProperties>
</file>