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62" r:id="rId3"/>
    <p:sldId id="261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35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cvičení práce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8197" y="83671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Vytvořte pole objektů Lekar a použijte v něm metody třídy.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1934" y="1412776"/>
            <a:ext cx="678134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Lekar[] specialiste = new Lekar[6];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specialiste[0</a:t>
            </a:r>
            <a:r>
              <a:rPr lang="cs-CZ">
                <a:solidFill>
                  <a:schemeClr val="bg1"/>
                </a:solidFill>
              </a:rPr>
              <a:t>]=new Lekar("Jan","Hus","psycholog");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specialiste[1</a:t>
            </a:r>
            <a:r>
              <a:rPr lang="cs-CZ">
                <a:solidFill>
                  <a:schemeClr val="bg1"/>
                </a:solidFill>
              </a:rPr>
              <a:t>]=new Lekar("Kateřina","Velká","chirurg");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specialiste[2</a:t>
            </a:r>
            <a:r>
              <a:rPr lang="cs-CZ">
                <a:solidFill>
                  <a:schemeClr val="bg1"/>
                </a:solidFill>
              </a:rPr>
              <a:t>]=new Lekar("Alžběta","Pomořanská","krční a ušní lékař");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specialiste[3</a:t>
            </a:r>
            <a:r>
              <a:rPr lang="cs-CZ">
                <a:solidFill>
                  <a:schemeClr val="bg1"/>
                </a:solidFill>
              </a:rPr>
              <a:t>]=new Lekar("Magdaléna","Rettigová","dětský lékař");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specialiste[4</a:t>
            </a:r>
            <a:r>
              <a:rPr lang="cs-CZ">
                <a:solidFill>
                  <a:schemeClr val="bg1"/>
                </a:solidFill>
              </a:rPr>
              <a:t>]=new Lekar("Rajko","Doleček","dietolog");</a:t>
            </a:r>
          </a:p>
          <a:p>
            <a:r>
              <a:rPr lang="cs-CZ" smtClean="0">
                <a:solidFill>
                  <a:schemeClr val="bg1"/>
                </a:solidFill>
              </a:rPr>
              <a:t>specialiste[5</a:t>
            </a:r>
            <a:r>
              <a:rPr lang="cs-CZ">
                <a:solidFill>
                  <a:schemeClr val="bg1"/>
                </a:solidFill>
              </a:rPr>
              <a:t>]=new Lekar("Helena","Vondráčková","plastický chirurg")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4014171" y="537321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92214" y="3573016"/>
            <a:ext cx="81562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Ordinační hodiny můžeme nastavit pomocí náhodného čísla pro všechny lékaře najednou.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2984" y="4221088"/>
            <a:ext cx="575401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Random nah = new Random();</a:t>
            </a:r>
          </a:p>
          <a:p>
            <a:r>
              <a:rPr lang="cs-CZ" smtClean="0">
                <a:solidFill>
                  <a:schemeClr val="bg1"/>
                </a:solidFill>
              </a:rPr>
              <a:t>int </a:t>
            </a:r>
            <a:r>
              <a:rPr lang="cs-CZ">
                <a:solidFill>
                  <a:schemeClr val="bg1"/>
                </a:solidFill>
              </a:rPr>
              <a:t>zmena;</a:t>
            </a:r>
          </a:p>
          <a:p>
            <a:r>
              <a:rPr lang="cs-CZ" smtClean="0">
                <a:solidFill>
                  <a:schemeClr val="bg1"/>
                </a:solidFill>
              </a:rPr>
              <a:t>for </a:t>
            </a:r>
            <a:r>
              <a:rPr lang="cs-CZ">
                <a:solidFill>
                  <a:schemeClr val="bg1"/>
                </a:solidFill>
              </a:rPr>
              <a:t>(int i = 0; i &lt; specialiste.Length; i++)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zmena </a:t>
            </a:r>
            <a:r>
              <a:rPr lang="cs-CZ">
                <a:solidFill>
                  <a:schemeClr val="bg1"/>
                </a:solidFill>
              </a:rPr>
              <a:t>= 60 / nah.Next(2, 5);</a:t>
            </a:r>
          </a:p>
          <a:p>
            <a:pPr indent="360363"/>
            <a:r>
              <a:rPr lang="cs-CZ" smtClean="0">
                <a:solidFill>
                  <a:schemeClr val="bg1"/>
                </a:solidFill>
              </a:rPr>
              <a:t>specialiste[i</a:t>
            </a:r>
            <a:r>
              <a:rPr lang="cs-CZ">
                <a:solidFill>
                  <a:schemeClr val="bg1"/>
                </a:solidFill>
              </a:rPr>
              <a:t>].setOrdinace("7:" + zmena, "12:" + zmena);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6433158" y="568534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8" grpId="0" build="p"/>
      <p:bldP spid="9" grpId="0" build="p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610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práce s polem objektů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83671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výpis informací můžeme použít cyklus foreach, který pracuje pro celé pole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1934" y="1412776"/>
            <a:ext cx="51837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v-SE" sz="2800">
                <a:solidFill>
                  <a:schemeClr val="bg1"/>
                </a:solidFill>
              </a:rPr>
              <a:t>foreach (Lekar mudr in specialiste)</a:t>
            </a:r>
          </a:p>
          <a:p>
            <a:r>
              <a:rPr lang="cs-CZ" sz="2800">
                <a:solidFill>
                  <a:schemeClr val="bg1"/>
                </a:solidFill>
              </a:rPr>
              <a:t>                </a:t>
            </a:r>
            <a:r>
              <a:rPr lang="cs-CZ" sz="2800" smtClean="0">
                <a:solidFill>
                  <a:schemeClr val="bg1"/>
                </a:solidFill>
              </a:rPr>
              <a:t>mudr.info(true</a:t>
            </a:r>
            <a:r>
              <a:rPr lang="cs-CZ" sz="2800">
                <a:solidFill>
                  <a:schemeClr val="bg1"/>
                </a:solidFill>
              </a:rPr>
              <a:t>);  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554231" y="201294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63691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Parametry v závorce cyklu: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124127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Lekar – datový typ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61134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mudr – název proměnné pro procházení pole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09855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>
                <a:solidFill>
                  <a:schemeClr val="bg1"/>
                </a:solidFill>
              </a:rPr>
              <a:t>s</a:t>
            </a:r>
            <a:r>
              <a:rPr lang="cs-CZ" sz="1600" smtClean="0">
                <a:solidFill>
                  <a:schemeClr val="bg1"/>
                </a:solidFill>
              </a:rPr>
              <a:t>pecialiste – procházené pole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35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8" grpId="0" build="p"/>
      <p:bldP spid="9" grpId="0" build="p"/>
      <p:bldP spid="11" grpId="0" build="p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vytváření instancí tříd přímo  do pole objektů. 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15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323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praktická práce s polem objektů.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260648"/>
            <a:ext cx="2610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práce s polem objektů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915</TotalTime>
  <Words>313</Words>
  <Application>Microsoft Office PowerPoint</Application>
  <PresentationFormat>Předvádění na obrazovce (4:3)</PresentationFormat>
  <Paragraphs>46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43</cp:revision>
  <dcterms:created xsi:type="dcterms:W3CDTF">2012-10-27T19:00:43Z</dcterms:created>
  <dcterms:modified xsi:type="dcterms:W3CDTF">2013-07-01T06:18:43Z</dcterms:modified>
</cp:coreProperties>
</file>