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8" r:id="rId2"/>
    <p:sldId id="259" r:id="rId3"/>
    <p:sldId id="262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76" autoAdjust="0"/>
    <p:restoredTop sz="71828" autoAdjust="0"/>
  </p:normalViewPr>
  <p:slideViewPr>
    <p:cSldViewPr>
      <p:cViewPr varScale="1">
        <p:scale>
          <a:sx n="77" d="100"/>
          <a:sy n="77" d="100"/>
        </p:scale>
        <p:origin x="-46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22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293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polymorfismus, porovnání </a:t>
            </a:r>
            <a:r>
              <a:rPr lang="cs-CZ" dirty="0" err="1" smtClean="0">
                <a:solidFill>
                  <a:prstClr val="white"/>
                </a:solidFill>
              </a:rPr>
              <a:t>for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foreach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Otevřete projekt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Mineralky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 a upravte hlavní program tak, že vytvoříte pole instancí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 a uložíte do něj všechny instance tříd Minerálka i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Prichut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8131" y="2327133"/>
            <a:ext cx="663290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static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void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Main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string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[]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args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) {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mattoni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Mattoni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", 15.5);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podebradka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("Poděbradka", 18.30);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dobra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("Dobrá voda", 14.9);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Prichut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citronHana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Prichut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("Hanácká", 21.30, "Citronová");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[]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new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Mineralka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[4];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[0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mattoni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[1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podebradka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[2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 = dobra;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[3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 =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citronHana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;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620089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Pole objektů může využít dědění v třídách tak, že do pole instancí třídy rodiče, můžeme vkládat instance potomka.</a:t>
            </a:r>
          </a:p>
        </p:txBody>
      </p:sp>
      <p:sp>
        <p:nvSpPr>
          <p:cNvPr id="14" name="Šipka doleva 13"/>
          <p:cNvSpPr/>
          <p:nvPr/>
        </p:nvSpPr>
        <p:spPr>
          <a:xfrm>
            <a:off x="4716016" y="3789040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3180128" y="4893261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uiExpand="1" build="p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22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4293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polymorfismus, porovnání </a:t>
            </a:r>
            <a:r>
              <a:rPr lang="cs-CZ" dirty="0" err="1" smtClean="0">
                <a:solidFill>
                  <a:prstClr val="white"/>
                </a:solidFill>
              </a:rPr>
              <a:t>for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foreach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214" y="908720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Pomocí cyklu </a:t>
            </a:r>
            <a:r>
              <a:rPr lang="cs-CZ" sz="1600" dirty="0" err="1">
                <a:solidFill>
                  <a:schemeClr val="bg1">
                    <a:lumMod val="95000"/>
                  </a:schemeClr>
                </a:solidFill>
              </a:rPr>
              <a:t>for</a:t>
            </a:r>
            <a:r>
              <a:rPr lang="cs-CZ" sz="1600" dirty="0">
                <a:solidFill>
                  <a:schemeClr val="bg1">
                    <a:lumMod val="95000"/>
                  </a:schemeClr>
                </a:solidFill>
              </a:rPr>
              <a:t> objednejte náhodný počet všech druhů. Počet bude z intervalu 40-100. Vypočítejte a vypište celkovou cenu objednávky.</a:t>
            </a:r>
            <a:endParaRPr lang="cs-CZ" sz="16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8131" y="2327133"/>
            <a:ext cx="647991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Random nah = new Random();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double 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paragon = 0</a:t>
            </a:r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;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for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(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int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 i = 0; i &lt; 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kosik.Length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; i++)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{ </a:t>
            </a:r>
          </a:p>
          <a:p>
            <a:pPr indent="265113"/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kosik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[i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].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polozka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cs-CZ" dirty="0" err="1">
                <a:solidFill>
                  <a:schemeClr val="bg1">
                    <a:lumMod val="95000"/>
                  </a:schemeClr>
                </a:solidFill>
              </a:rPr>
              <a:t>nah.Next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(1, 15)); 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} </a:t>
            </a:r>
          </a:p>
          <a:p>
            <a:r>
              <a:rPr lang="cs-CZ" dirty="0" err="1" smtClean="0">
                <a:solidFill>
                  <a:schemeClr val="bg1">
                    <a:lumMod val="95000"/>
                  </a:schemeClr>
                </a:solidFill>
              </a:rPr>
              <a:t>Console.WriteLine</a:t>
            </a:r>
            <a:r>
              <a:rPr lang="cs-CZ" dirty="0">
                <a:solidFill>
                  <a:schemeClr val="bg1">
                    <a:lumMod val="95000"/>
                  </a:schemeClr>
                </a:solidFill>
              </a:rPr>
              <a:t>("------------------------------ \n\t\t\t {0:f}", paragon);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620089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cyklu můžeme použít vlastnost pole 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Length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– máme jistotu, že zadáme správný počet prvků pole. </a:t>
            </a:r>
          </a:p>
        </p:txBody>
      </p:sp>
      <p:sp>
        <p:nvSpPr>
          <p:cNvPr id="14" name="Šipka doleva 13"/>
          <p:cNvSpPr/>
          <p:nvPr/>
        </p:nvSpPr>
        <p:spPr>
          <a:xfrm rot="19498721">
            <a:off x="3283044" y="2497419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4223244" y="3501008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45859" y="4509120"/>
            <a:ext cx="7436170" cy="5847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Protože metoda 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polozka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je metodou rodiče, můžeme pole instancí použít při volání této metody u všech instancí pole</a:t>
            </a:r>
          </a:p>
        </p:txBody>
      </p:sp>
    </p:spTree>
    <p:extLst>
      <p:ext uri="{BB962C8B-B14F-4D97-AF65-F5344CB8AC3E}">
        <p14:creationId xmlns:p14="http://schemas.microsoft.com/office/powerpoint/2010/main" val="68634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1" grpId="0" build="p"/>
      <p:bldP spid="14" grpId="0" animBg="1"/>
      <p:bldP spid="15" grpId="0" animBg="1"/>
      <p:bldP spid="1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2894457"/>
            <a:ext cx="7436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prstClr val="white"/>
                </a:solidFill>
              </a:rPr>
              <a:t>Anotance</a:t>
            </a:r>
            <a:r>
              <a:rPr lang="cs-CZ" dirty="0" smtClean="0">
                <a:solidFill>
                  <a:prstClr val="white"/>
                </a:solidFill>
              </a:rPr>
              <a:t>: pole instancí rodiče i potomka – první polymorfismus.  Porovnání cyklu </a:t>
            </a:r>
            <a:r>
              <a:rPr lang="cs-CZ" dirty="0" err="1" smtClean="0">
                <a:solidFill>
                  <a:prstClr val="white"/>
                </a:solidFill>
              </a:rPr>
              <a:t>for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foreach</a:t>
            </a:r>
            <a:r>
              <a:rPr lang="cs-CZ" dirty="0" smtClean="0">
                <a:solidFill>
                  <a:prstClr val="white"/>
                </a:solidFill>
              </a:rPr>
              <a:t>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99270"/>
            <a:ext cx="293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Předpokládaný čas</a:t>
            </a:r>
            <a:r>
              <a:rPr lang="cs-CZ" dirty="0" smtClean="0">
                <a:solidFill>
                  <a:prstClr val="white"/>
                </a:solidFill>
              </a:rPr>
              <a:t>: 25 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666643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280550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785363"/>
            <a:ext cx="6321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(výstup): 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pochopení použití polymorfismu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86684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22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260648"/>
            <a:ext cx="4293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polymorfismus, porovnání </a:t>
            </a:r>
            <a:r>
              <a:rPr lang="cs-CZ" dirty="0" err="1" smtClean="0">
                <a:solidFill>
                  <a:prstClr val="white"/>
                </a:solidFill>
              </a:rPr>
              <a:t>for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foreach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669</TotalTime>
  <Words>352</Words>
  <Application>Microsoft Office PowerPoint</Application>
  <PresentationFormat>Předvádění na obrazovce (4:3)</PresentationFormat>
  <Paragraphs>44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41</cp:revision>
  <dcterms:created xsi:type="dcterms:W3CDTF">2012-10-27T19:00:43Z</dcterms:created>
  <dcterms:modified xsi:type="dcterms:W3CDTF">2013-07-01T06:17:01Z</dcterms:modified>
</cp:coreProperties>
</file>