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61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71944" autoAdjust="0"/>
  </p:normalViewPr>
  <p:slideViewPr>
    <p:cSldViewPr>
      <p:cViewPr varScale="1">
        <p:scale>
          <a:sx n="78" d="100"/>
          <a:sy n="78" d="100"/>
        </p:scale>
        <p:origin x="-43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498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Program řeší výpočet hrubé mzdy z vyrobených kusů a výdělku za 1 kus.</a:t>
            </a:r>
          </a:p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Je zřejmé, že se bude měnit i používat  jak částka výdělku za kus , tak počet vyrobených kusů.Obě proměnné tedy potřebují getter i setter.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flipH="1">
            <a:off x="194280" y="2877037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2464327" y="4389205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83568" y="1916832"/>
            <a:ext cx="30243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Pracovnik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361950"/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pracCislo, prijmeni;</a:t>
            </a:r>
          </a:p>
          <a:p>
            <a:pPr indent="361950"/>
            <a:r>
              <a:rPr lang="cs-CZ" smtClean="0">
                <a:solidFill>
                  <a:srgbClr val="C00000"/>
                </a:solidFill>
              </a:rPr>
              <a:t>int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rgbClr val="FFC000"/>
                </a:solidFill>
              </a:rPr>
              <a:t>kusy</a:t>
            </a:r>
            <a:r>
              <a:rPr lang="cs-CZ">
                <a:solidFill>
                  <a:schemeClr val="bg1"/>
                </a:solidFill>
              </a:rPr>
              <a:t>;</a:t>
            </a:r>
          </a:p>
          <a:p>
            <a:pPr indent="361950"/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platbaKus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pPr indent="361950"/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191683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Pracovnik(string cislo, string kdo)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265113"/>
            <a:r>
              <a:rPr lang="cs-CZ">
                <a:solidFill>
                  <a:schemeClr val="bg1"/>
                </a:solidFill>
              </a:rPr>
              <a:t>pracCislo = cislo;</a:t>
            </a:r>
          </a:p>
          <a:p>
            <a:pPr indent="265113"/>
            <a:r>
              <a:rPr lang="cs-CZ">
                <a:solidFill>
                  <a:schemeClr val="bg1"/>
                </a:solidFill>
              </a:rPr>
              <a:t>prijmeni = kdo;</a:t>
            </a:r>
          </a:p>
          <a:p>
            <a:r>
              <a:rPr lang="cs-CZ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8" name="Obdélník 7"/>
          <p:cNvSpPr/>
          <p:nvPr/>
        </p:nvSpPr>
        <p:spPr>
          <a:xfrm>
            <a:off x="817310" y="429309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</a:t>
            </a:r>
            <a:r>
              <a:rPr lang="cs-CZ">
                <a:solidFill>
                  <a:srgbClr val="FF0000"/>
                </a:solidFill>
              </a:rPr>
              <a:t>int</a:t>
            </a: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rgbClr val="FFC000"/>
                </a:solidFill>
              </a:rPr>
              <a:t>Kusy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set </a:t>
            </a:r>
            <a:r>
              <a:rPr lang="cs-CZ">
                <a:solidFill>
                  <a:schemeClr val="bg1"/>
                </a:solidFill>
              </a:rPr>
              <a:t>{ kusy = value; }</a:t>
            </a:r>
          </a:p>
          <a:p>
            <a:r>
              <a:rPr lang="cs-CZ" smtClean="0">
                <a:solidFill>
                  <a:schemeClr val="bg1"/>
                </a:solidFill>
              </a:rPr>
              <a:t>get </a:t>
            </a:r>
            <a:r>
              <a:rPr lang="cs-CZ">
                <a:solidFill>
                  <a:schemeClr val="bg1"/>
                </a:solidFill>
              </a:rPr>
              <a:t>{ return kusy; }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3175" y="3645024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Getter i setter můžeme spoji ve vlastnosti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80382" y="3706806"/>
            <a:ext cx="3747124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Vlastnost je veřejná. Má stejný datový typ jako proměnná. Stejný název jen s velkým písmenem.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80382" y="4862483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části set musí být klíčové slovo value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80382" y="5451768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části getmusí být klíčové slovo return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92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4" grpId="0" animBg="1"/>
      <p:bldP spid="15" grpId="0" animBg="1"/>
      <p:bldP spid="2" grpId="0" build="p"/>
      <p:bldP spid="3" grpId="0" build="p"/>
      <p:bldP spid="8" grpId="0" build="p"/>
      <p:bldP spid="12" grpId="0" build="p"/>
      <p:bldP spid="13" grpId="0" build="p"/>
      <p:bldP spid="16" grpId="0" build="p"/>
      <p:bldP spid="1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484784"/>
            <a:ext cx="61206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 static void Main(string[] args)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Pracovnik </a:t>
            </a:r>
            <a:r>
              <a:rPr lang="cs-CZ">
                <a:solidFill>
                  <a:schemeClr val="bg1"/>
                </a:solidFill>
              </a:rPr>
              <a:t>jana = new Pracovnik("nb02", "Jana");</a:t>
            </a:r>
          </a:p>
          <a:p>
            <a:r>
              <a:rPr lang="pl-PL" smtClean="0">
                <a:solidFill>
                  <a:schemeClr val="bg1"/>
                </a:solidFill>
              </a:rPr>
              <a:t>Pracovnik </a:t>
            </a:r>
            <a:r>
              <a:rPr lang="pl-PL">
                <a:solidFill>
                  <a:schemeClr val="bg1"/>
                </a:solidFill>
              </a:rPr>
              <a:t>dana = new Pracovnik("fg02", "Dana");</a:t>
            </a:r>
          </a:p>
          <a:p>
            <a:r>
              <a:rPr lang="cs-CZ" smtClean="0">
                <a:solidFill>
                  <a:schemeClr val="bg1"/>
                </a:solidFill>
              </a:rPr>
              <a:t>jana.Kusy </a:t>
            </a:r>
            <a:r>
              <a:rPr lang="cs-CZ">
                <a:solidFill>
                  <a:schemeClr val="bg1"/>
                </a:solidFill>
              </a:rPr>
              <a:t>= 250;</a:t>
            </a:r>
          </a:p>
          <a:p>
            <a:r>
              <a:rPr lang="cs-CZ" smtClean="0">
                <a:solidFill>
                  <a:schemeClr val="bg1"/>
                </a:solidFill>
              </a:rPr>
              <a:t>dana.Kusy </a:t>
            </a:r>
            <a:r>
              <a:rPr lang="cs-CZ">
                <a:solidFill>
                  <a:schemeClr val="bg1"/>
                </a:solidFill>
              </a:rPr>
              <a:t>= 214</a:t>
            </a:r>
            <a:r>
              <a:rPr lang="cs-CZ" smtClean="0">
                <a:solidFill>
                  <a:schemeClr val="bg1"/>
                </a:solidFill>
              </a:rPr>
              <a:t>;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1498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 hlavním programu pak vytvoříme dva nové pracovníky  a přiřadíme jim počet vyrobených kusů. 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175" y="3284984"/>
            <a:ext cx="5520993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Getter vlastnosti můžeme použít k porovnání výkonu pracovníků 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3139133" y="278092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7584" y="3717032"/>
            <a:ext cx="44644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if (jana.Kusy &lt; dana.Kusy)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jana.oKom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("vyrobila méně kusů než ");</a:t>
            </a: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dana.oKom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else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dana.oKom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Console.Write</a:t>
            </a:r>
            <a:r>
              <a:rPr lang="cs-CZ" sz="1600">
                <a:solidFill>
                  <a:schemeClr val="bg1"/>
                </a:solidFill>
              </a:rPr>
              <a:t>("vyrobila méně kusů než ");</a:t>
            </a:r>
          </a:p>
          <a:p>
            <a:pPr indent="352425"/>
            <a:r>
              <a:rPr lang="cs-CZ" sz="1600" smtClean="0">
                <a:solidFill>
                  <a:schemeClr val="bg1"/>
                </a:solidFill>
              </a:rPr>
              <a:t>jana.oKom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71800" y="5013176"/>
            <a:ext cx="63898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public void oKom</a:t>
            </a:r>
            <a:r>
              <a:rPr lang="cs-CZ" sz="1600" smtClean="0">
                <a:solidFill>
                  <a:schemeClr val="bg1"/>
                </a:solidFill>
              </a:rPr>
              <a:t>() </a:t>
            </a:r>
            <a:r>
              <a:rPr lang="cs-CZ" sz="1600">
                <a:solidFill>
                  <a:schemeClr val="bg1"/>
                </a:solidFill>
              </a:rPr>
              <a:t>{</a:t>
            </a:r>
          </a:p>
          <a:p>
            <a:r>
              <a:rPr lang="cs-CZ" sz="1600">
                <a:solidFill>
                  <a:schemeClr val="bg1"/>
                </a:solidFill>
              </a:rPr>
              <a:t>            Console.WriteLine("\n pracovník {0} - {1}", pracCislo, prijmeni);</a:t>
            </a:r>
          </a:p>
          <a:p>
            <a:r>
              <a:rPr lang="cs-CZ" sz="1600">
                <a:solidFill>
                  <a:schemeClr val="bg1"/>
                </a:solidFill>
              </a:rPr>
              <a:t>        </a:t>
            </a:r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build="p"/>
      <p:bldP spid="11" grpId="0" uiExpand="1" build="p"/>
      <p:bldP spid="15" grpId="0" animBg="1"/>
      <p:bldP spid="12" grpId="0" build="allAtOnce"/>
      <p:bldP spid="1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seznámení s vlastnostmi instancí 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951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jiný způsob nastavení setteru a getteru.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1449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787</TotalTime>
  <Words>352</Words>
  <Application>Microsoft Office PowerPoint</Application>
  <PresentationFormat>Předvádění na obrazovce (4:3)</PresentationFormat>
  <Paragraphs>66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50</cp:revision>
  <dcterms:created xsi:type="dcterms:W3CDTF">2012-10-27T19:00:43Z</dcterms:created>
  <dcterms:modified xsi:type="dcterms:W3CDTF">2013-07-01T06:16:34Z</dcterms:modified>
</cp:coreProperties>
</file>