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8" r:id="rId2"/>
    <p:sldId id="259" r:id="rId3"/>
    <p:sldId id="261" r:id="rId4"/>
    <p:sldId id="262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76" autoAdjust="0"/>
    <p:restoredTop sz="69267" autoAdjust="0"/>
  </p:normalViewPr>
  <p:slideViewPr>
    <p:cSldViewPr>
      <p:cViewPr varScale="1">
        <p:scale>
          <a:sx n="74" d="100"/>
          <a:sy n="74" d="100"/>
        </p:scale>
        <p:origin x="-55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Střední odborná škola 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Střední odborná škola 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20664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26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65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Konstantní pole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Potřebujeme učitele s jménem a příjmením. Dále studenty, kterým přibude fakulta, na které studují.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4064" y="4127787"/>
            <a:ext cx="7436170" cy="5847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Student je potomek třídy Clovek. Obsahuje konstantní pole, ve kterém jsou zapsány všechny fakulty školy.</a:t>
            </a:r>
            <a:endParaRPr lang="cs-CZ" sz="1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6692122" y="5637440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795964" y="1484784"/>
            <a:ext cx="42800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Clovek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public </a:t>
            </a:r>
            <a:r>
              <a:rPr lang="cs-CZ">
                <a:solidFill>
                  <a:schemeClr val="bg1"/>
                </a:solidFill>
              </a:rPr>
              <a:t>string jmeno, prijmeni;</a:t>
            </a:r>
          </a:p>
          <a:p>
            <a:endParaRPr lang="cs-CZ">
              <a:solidFill>
                <a:schemeClr val="bg1"/>
              </a:solidFill>
            </a:endParaRPr>
          </a:p>
          <a:p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</a:rPr>
              <a:t>Clovek(string jmeno, string prijmeni) 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180975"/>
            <a:r>
              <a:rPr lang="cs-CZ" smtClean="0">
                <a:solidFill>
                  <a:schemeClr val="bg1"/>
                </a:solidFill>
              </a:rPr>
              <a:t>this.jmeno </a:t>
            </a:r>
            <a:r>
              <a:rPr lang="cs-CZ">
                <a:solidFill>
                  <a:schemeClr val="bg1"/>
                </a:solidFill>
              </a:rPr>
              <a:t>= jmeno;</a:t>
            </a:r>
          </a:p>
          <a:p>
            <a:pPr indent="180975"/>
            <a:r>
              <a:rPr lang="cs-CZ" smtClean="0">
                <a:solidFill>
                  <a:schemeClr val="bg1"/>
                </a:solidFill>
              </a:rPr>
              <a:t>this.prijmeni </a:t>
            </a:r>
            <a:r>
              <a:rPr lang="cs-CZ">
                <a:solidFill>
                  <a:schemeClr val="bg1"/>
                </a:solidFill>
              </a:rPr>
              <a:t>= prijmeni;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94064" y="5037276"/>
            <a:ext cx="65580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Student : Clovek</a:t>
            </a:r>
          </a:p>
          <a:p>
            <a:r>
              <a:rPr lang="cs-CZ">
                <a:solidFill>
                  <a:schemeClr val="bg1"/>
                </a:solidFill>
              </a:rPr>
              <a:t>    {</a:t>
            </a:r>
          </a:p>
          <a:p>
            <a:r>
              <a:rPr lang="cs-CZ">
                <a:solidFill>
                  <a:schemeClr val="bg1"/>
                </a:solidFill>
              </a:rPr>
              <a:t>        string[] fakulty = { "stavební", "strojní", "elektro", "IT" };</a:t>
            </a:r>
          </a:p>
          <a:p>
            <a:r>
              <a:rPr lang="cs-CZ">
                <a:solidFill>
                  <a:schemeClr val="bg1"/>
                </a:solidFill>
              </a:rPr>
              <a:t>        string fakulta</a:t>
            </a:r>
            <a:r>
              <a:rPr lang="cs-CZ" smtClean="0">
                <a:solidFill>
                  <a:schemeClr val="bg1"/>
                </a:solidFill>
              </a:rPr>
              <a:t>;</a:t>
            </a:r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7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1" grpId="0" uiExpand="1" build="p"/>
      <p:bldP spid="15" grpId="0" animBg="1"/>
      <p:bldP spid="2" grpId="0" build="p"/>
      <p:bldP spid="1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26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705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Konstantní pole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Konstantní pole s názvy fakult použijeme na ošetření dat v konstruktoru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4064" y="5586097"/>
            <a:ext cx="7436170" cy="5847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Pole se používá pro zjištění, jestli je název fakulty v parametru napsán správně a pro výpis názvů všech fakult při opravě. </a:t>
            </a:r>
            <a:endParaRPr lang="cs-CZ" sz="16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6516216" y="1420180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795964" y="1895921"/>
            <a:ext cx="57202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public Student(string jmeno, string prijmeni, string 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fakulta</a:t>
            </a:r>
            <a:r>
              <a:rPr lang="cs-CZ">
                <a:solidFill>
                  <a:schemeClr val="bg1"/>
                </a:solidFill>
              </a:rPr>
              <a:t>)</a:t>
            </a:r>
          </a:p>
          <a:p>
            <a:r>
              <a:rPr lang="cs-CZ">
                <a:solidFill>
                  <a:schemeClr val="bg1"/>
                </a:solidFill>
              </a:rPr>
              <a:t>            : base(jmeno, prijmeni)</a:t>
            </a:r>
          </a:p>
          <a:p>
            <a:r>
              <a:rPr lang="cs-CZ">
                <a:solidFill>
                  <a:schemeClr val="bg1"/>
                </a:solidFill>
              </a:rPr>
              <a:t>        {</a:t>
            </a:r>
          </a:p>
          <a:p>
            <a:r>
              <a:rPr lang="cs-CZ">
                <a:solidFill>
                  <a:schemeClr val="bg1"/>
                </a:solidFill>
              </a:rPr>
              <a:t>            while (!</a:t>
            </a:r>
            <a:r>
              <a:rPr lang="cs-CZ">
                <a:solidFill>
                  <a:srgbClr val="FF0000"/>
                </a:solidFill>
              </a:rPr>
              <a:t>fakulty</a:t>
            </a:r>
            <a:r>
              <a:rPr lang="cs-CZ">
                <a:solidFill>
                  <a:schemeClr val="bg1"/>
                </a:solidFill>
              </a:rPr>
              <a:t>.Contains(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fakulta</a:t>
            </a:r>
            <a:r>
              <a:rPr lang="cs-CZ">
                <a:solidFill>
                  <a:schemeClr val="bg1"/>
                </a:solidFill>
              </a:rPr>
              <a:t>))</a:t>
            </a:r>
          </a:p>
          <a:p>
            <a:r>
              <a:rPr lang="cs-CZ">
                <a:solidFill>
                  <a:schemeClr val="bg1"/>
                </a:solidFill>
              </a:rPr>
              <a:t>            {</a:t>
            </a:r>
          </a:p>
          <a:p>
            <a:r>
              <a:rPr lang="cs-CZ">
                <a:solidFill>
                  <a:schemeClr val="bg1"/>
                </a:solidFill>
              </a:rPr>
              <a:t>                Console.Write("Fakulta musí být: ");</a:t>
            </a:r>
          </a:p>
          <a:p>
            <a:r>
              <a:rPr lang="cs-CZ">
                <a:solidFill>
                  <a:schemeClr val="bg1"/>
                </a:solidFill>
              </a:rPr>
              <a:t>                foreach (string nazev in </a:t>
            </a:r>
            <a:r>
              <a:rPr lang="cs-CZ">
                <a:solidFill>
                  <a:srgbClr val="FF0000"/>
                </a:solidFill>
              </a:rPr>
              <a:t>fakulty</a:t>
            </a:r>
            <a:r>
              <a:rPr lang="cs-CZ">
                <a:solidFill>
                  <a:schemeClr val="bg1"/>
                </a:solidFill>
              </a:rPr>
              <a:t>)</a:t>
            </a:r>
          </a:p>
          <a:p>
            <a:r>
              <a:rPr lang="cs-CZ">
                <a:solidFill>
                  <a:schemeClr val="bg1"/>
                </a:solidFill>
              </a:rPr>
              <a:t>                      Console.Write(nazev + ",");</a:t>
            </a:r>
          </a:p>
          <a:p>
            <a:r>
              <a:rPr lang="cs-CZ">
                <a:solidFill>
                  <a:schemeClr val="bg1"/>
                </a:solidFill>
              </a:rPr>
              <a:t>                fakulta = Console.ReadLine();</a:t>
            </a:r>
          </a:p>
          <a:p>
            <a:r>
              <a:rPr lang="cs-CZ">
                <a:solidFill>
                  <a:schemeClr val="bg1"/>
                </a:solidFill>
              </a:rPr>
              <a:t>            }</a:t>
            </a:r>
          </a:p>
          <a:p>
            <a:r>
              <a:rPr lang="cs-CZ">
                <a:solidFill>
                  <a:schemeClr val="bg1"/>
                </a:solidFill>
              </a:rPr>
              <a:t>            this.fakulta = fakulta;</a:t>
            </a:r>
          </a:p>
          <a:p>
            <a:r>
              <a:rPr lang="cs-CZ">
                <a:solidFill>
                  <a:schemeClr val="bg1"/>
                </a:solidFill>
              </a:rPr>
              <a:t>        </a:t>
            </a:r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50500" y="1331476"/>
            <a:ext cx="62578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string[] </a:t>
            </a:r>
            <a:r>
              <a:rPr lang="cs-CZ">
                <a:solidFill>
                  <a:srgbClr val="FF0000"/>
                </a:solidFill>
              </a:rPr>
              <a:t>fakulty</a:t>
            </a:r>
            <a:r>
              <a:rPr lang="cs-CZ">
                <a:solidFill>
                  <a:schemeClr val="bg1"/>
                </a:solidFill>
              </a:rPr>
              <a:t> = { "stavební", "strojní", "elektro", "IT" };</a:t>
            </a:r>
          </a:p>
        </p:txBody>
      </p:sp>
      <p:sp>
        <p:nvSpPr>
          <p:cNvPr id="13" name="Šipka doleva 12"/>
          <p:cNvSpPr/>
          <p:nvPr/>
        </p:nvSpPr>
        <p:spPr>
          <a:xfrm>
            <a:off x="4860032" y="3604321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eva 13"/>
          <p:cNvSpPr/>
          <p:nvPr/>
        </p:nvSpPr>
        <p:spPr>
          <a:xfrm>
            <a:off x="4932120" y="2805029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1" grpId="0" build="p"/>
      <p:bldP spid="15" grpId="0" animBg="1"/>
      <p:bldP spid="2" grpId="0" uiExpand="1" build="p"/>
      <p:bldP spid="3" grpId="0" build="allAtOnce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26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705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Konstantní pole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Podmínka zajišťuje, že bude správně zadáno jméno jedné z fakult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4064" y="3212976"/>
            <a:ext cx="2145666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Vykřičník neguje výraz</a:t>
            </a:r>
          </a:p>
        </p:txBody>
      </p:sp>
      <p:sp>
        <p:nvSpPr>
          <p:cNvPr id="3" name="Obdélník 2"/>
          <p:cNvSpPr/>
          <p:nvPr/>
        </p:nvSpPr>
        <p:spPr>
          <a:xfrm>
            <a:off x="1050500" y="1331476"/>
            <a:ext cx="62578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string[] </a:t>
            </a:r>
            <a:r>
              <a:rPr lang="cs-CZ">
                <a:solidFill>
                  <a:srgbClr val="FF0000"/>
                </a:solidFill>
              </a:rPr>
              <a:t>fakulty</a:t>
            </a:r>
            <a:r>
              <a:rPr lang="cs-CZ">
                <a:solidFill>
                  <a:schemeClr val="bg1"/>
                </a:solidFill>
              </a:rPr>
              <a:t> = { "stavební", "strojní", "elektro", "IT" };</a:t>
            </a:r>
          </a:p>
        </p:txBody>
      </p:sp>
      <p:sp>
        <p:nvSpPr>
          <p:cNvPr id="13" name="Šipka doleva 12"/>
          <p:cNvSpPr/>
          <p:nvPr/>
        </p:nvSpPr>
        <p:spPr>
          <a:xfrm rot="16200000">
            <a:off x="3696188" y="1992308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475656" y="2339588"/>
            <a:ext cx="43025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 while (</a:t>
            </a:r>
            <a:r>
              <a:rPr lang="cs-CZ" sz="2400">
                <a:solidFill>
                  <a:srgbClr val="FF0000"/>
                </a:solidFill>
              </a:rPr>
              <a:t>!</a:t>
            </a:r>
            <a:r>
              <a:rPr lang="cs-CZ" sz="2400">
                <a:solidFill>
                  <a:schemeClr val="bg1"/>
                </a:solidFill>
              </a:rPr>
              <a:t>fakulty.</a:t>
            </a:r>
            <a:r>
              <a:rPr lang="cs-CZ" sz="2400">
                <a:solidFill>
                  <a:srgbClr val="FF0000"/>
                </a:solidFill>
              </a:rPr>
              <a:t>Contains</a:t>
            </a:r>
            <a:r>
              <a:rPr lang="cs-CZ" sz="2400">
                <a:solidFill>
                  <a:schemeClr val="bg1"/>
                </a:solidFill>
              </a:rPr>
              <a:t>(fakulta))</a:t>
            </a:r>
          </a:p>
        </p:txBody>
      </p:sp>
      <p:sp>
        <p:nvSpPr>
          <p:cNvPr id="16" name="Šipka doleva 15"/>
          <p:cNvSpPr/>
          <p:nvPr/>
        </p:nvSpPr>
        <p:spPr>
          <a:xfrm rot="16200000">
            <a:off x="2219730" y="1964846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448434" y="4005064"/>
            <a:ext cx="7011998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Contains je metoda pole, která určuje, jestli pole obsahuje hodnotu parametru</a:t>
            </a:r>
          </a:p>
        </p:txBody>
      </p:sp>
    </p:spTree>
    <p:extLst>
      <p:ext uri="{BB962C8B-B14F-4D97-AF65-F5344CB8AC3E}">
        <p14:creationId xmlns:p14="http://schemas.microsoft.com/office/powerpoint/2010/main" val="312058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1" grpId="0" build="p"/>
      <p:bldP spid="3" grpId="0" build="allAtOnce"/>
      <p:bldP spid="13" grpId="0" animBg="1"/>
      <p:bldP spid="8" grpId="0"/>
      <p:bldP spid="16" grpId="0" animBg="1"/>
      <p:bldP spid="1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33442" y="3032955"/>
            <a:ext cx="5030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33413"/>
            <a:r>
              <a:rPr lang="cs-CZ" b="1" dirty="0" err="1" smtClean="0">
                <a:solidFill>
                  <a:prstClr val="white"/>
                </a:solidFill>
              </a:rPr>
              <a:t>Anotance</a:t>
            </a:r>
            <a:r>
              <a:rPr lang="cs-CZ" smtClean="0">
                <a:solidFill>
                  <a:prstClr val="white"/>
                </a:solidFill>
              </a:rPr>
              <a:t>: vytvoření a použití konstantního pole. </a:t>
            </a:r>
            <a:endParaRPr lang="cs-CZ" dirty="0" smtClean="0">
              <a:solidFill>
                <a:prstClr val="white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3442" y="4353101"/>
            <a:ext cx="2932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Předpokládaný čas</a:t>
            </a:r>
            <a:r>
              <a:rPr lang="cs-CZ" smtClean="0">
                <a:solidFill>
                  <a:prstClr val="white"/>
                </a:solidFill>
              </a:rPr>
              <a:t>: 20 </a:t>
            </a:r>
            <a:r>
              <a:rPr lang="cs-CZ" dirty="0" smtClean="0">
                <a:solidFill>
                  <a:prstClr val="white"/>
                </a:solidFill>
              </a:rPr>
              <a:t>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3442" y="1052736"/>
            <a:ext cx="318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Zpracovala: </a:t>
            </a:r>
            <a:r>
              <a:rPr lang="cs-CZ" dirty="0" smtClean="0">
                <a:solidFill>
                  <a:prstClr val="white"/>
                </a:solidFill>
              </a:rPr>
              <a:t>Ing. Adéla Tomalová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3442" y="1712809"/>
            <a:ext cx="2236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Cílová skupina: </a:t>
            </a:r>
            <a:r>
              <a:rPr lang="cs-CZ" dirty="0">
                <a:solidFill>
                  <a:prstClr val="white"/>
                </a:solidFill>
              </a:rPr>
              <a:t>žák </a:t>
            </a:r>
            <a:r>
              <a:rPr lang="cs-CZ" dirty="0" smtClean="0">
                <a:solidFill>
                  <a:prstClr val="white"/>
                </a:solidFill>
              </a:rPr>
              <a:t>SŠ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3442" y="2372882"/>
            <a:ext cx="214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Rok vytvoření</a:t>
            </a:r>
            <a:r>
              <a:rPr lang="cs-CZ" b="1">
                <a:solidFill>
                  <a:prstClr val="white"/>
                </a:solidFill>
              </a:rPr>
              <a:t>: </a:t>
            </a:r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mtClean="0">
                <a:solidFill>
                  <a:prstClr val="white"/>
                </a:solidFill>
              </a:rPr>
              <a:t>2013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3442" y="3693028"/>
            <a:ext cx="580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Předpokládaný přínos (výstup</a:t>
            </a:r>
            <a:r>
              <a:rPr lang="cs-CZ" b="1">
                <a:solidFill>
                  <a:prstClr val="white"/>
                </a:solidFill>
              </a:rPr>
              <a:t>): </a:t>
            </a:r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mtClean="0">
                <a:solidFill>
                  <a:prstClr val="white"/>
                </a:solidFill>
              </a:rPr>
              <a:t>práce s konstantním polem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3442" y="5013176"/>
            <a:ext cx="4546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V textu nebyly použity materiály jiných autorů.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86684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26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260648"/>
            <a:ext cx="2054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</a:t>
            </a:r>
            <a:r>
              <a:rPr lang="cs-CZ">
                <a:solidFill>
                  <a:prstClr val="white"/>
                </a:solidFill>
              </a:rPr>
              <a:t>#  </a:t>
            </a:r>
            <a:r>
              <a:rPr lang="cs-CZ" smtClean="0">
                <a:solidFill>
                  <a:prstClr val="white"/>
                </a:solidFill>
              </a:rPr>
              <a:t>Konstantní pole.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7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879</TotalTime>
  <Words>359</Words>
  <Application>Microsoft Office PowerPoint</Application>
  <PresentationFormat>Předvádění na obrazovce (4:3)</PresentationFormat>
  <Paragraphs>60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Adéla Tomalová</cp:lastModifiedBy>
  <cp:revision>49</cp:revision>
  <dcterms:created xsi:type="dcterms:W3CDTF">2012-10-27T19:00:43Z</dcterms:created>
  <dcterms:modified xsi:type="dcterms:W3CDTF">2013-07-01T06:15:09Z</dcterms:modified>
</cp:coreProperties>
</file>