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59" r:id="rId3"/>
    <p:sldId id="261" r:id="rId4"/>
    <p:sldId id="262" r:id="rId5"/>
    <p:sldId id="263" r:id="rId6"/>
    <p:sldId id="264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76" autoAdjust="0"/>
    <p:restoredTop sz="91520" autoAdjust="0"/>
  </p:normalViewPr>
  <p:slideViewPr>
    <p:cSldViewPr>
      <p:cViewPr varScale="1">
        <p:scale>
          <a:sx n="90" d="100"/>
          <a:sy n="90" d="100"/>
        </p:scale>
        <p:origin x="-108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31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051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přepisování metod - cvičení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Program bude sledovat zapsané předměty a jejich zkoušky. 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9552" y="1340768"/>
            <a:ext cx="327710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class Predmet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string </a:t>
            </a:r>
            <a:r>
              <a:rPr lang="cs-CZ">
                <a:solidFill>
                  <a:schemeClr val="bg1"/>
                </a:solidFill>
              </a:rPr>
              <a:t>nazev;</a:t>
            </a: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int </a:t>
            </a:r>
            <a:r>
              <a:rPr lang="cs-CZ">
                <a:solidFill>
                  <a:schemeClr val="bg1"/>
                </a:solidFill>
              </a:rPr>
              <a:t>kredity;</a:t>
            </a:r>
          </a:p>
          <a:p>
            <a:pPr indent="265113"/>
            <a:endParaRPr lang="cs-CZ" smtClean="0">
              <a:solidFill>
                <a:schemeClr val="bg1"/>
              </a:solidFill>
            </a:endParaRPr>
          </a:p>
          <a:p>
            <a:pPr indent="265113"/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Predmet(string nazev)</a:t>
            </a: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542925"/>
            <a:r>
              <a:rPr lang="cs-CZ" smtClean="0">
                <a:solidFill>
                  <a:schemeClr val="bg1"/>
                </a:solidFill>
              </a:rPr>
              <a:t>this.nazev </a:t>
            </a:r>
            <a:r>
              <a:rPr lang="cs-CZ">
                <a:solidFill>
                  <a:schemeClr val="bg1"/>
                </a:solidFill>
              </a:rPr>
              <a:t>= nazev;</a:t>
            </a: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0287" y="4581128"/>
            <a:ext cx="655801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public int Kredity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set </a:t>
            </a:r>
            <a:r>
              <a:rPr lang="cs-CZ">
                <a:solidFill>
                  <a:schemeClr val="bg1"/>
                </a:solidFill>
              </a:rPr>
              <a:t>{ kredity = value; }</a:t>
            </a:r>
          </a:p>
          <a:p>
            <a:r>
              <a:rPr lang="cs-CZ" smtClean="0">
                <a:solidFill>
                  <a:schemeClr val="bg1"/>
                </a:solidFill>
              </a:rPr>
              <a:t>get </a:t>
            </a:r>
            <a:r>
              <a:rPr lang="cs-CZ">
                <a:solidFill>
                  <a:schemeClr val="bg1"/>
                </a:solidFill>
              </a:rPr>
              <a:t>{ return kredity; }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1218" y="4070107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Předmět má vlastnost Kredity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310299" y="1346284"/>
            <a:ext cx="458218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class </a:t>
            </a:r>
            <a:r>
              <a:rPr lang="cs-CZ" smtClean="0">
                <a:solidFill>
                  <a:schemeClr val="bg1"/>
                </a:solidFill>
              </a:rPr>
              <a:t>Zkouska:Předmět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string </a:t>
            </a:r>
            <a:r>
              <a:rPr lang="cs-CZ">
                <a:solidFill>
                  <a:schemeClr val="bg1"/>
                </a:solidFill>
              </a:rPr>
              <a:t>termin;</a:t>
            </a: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int </a:t>
            </a:r>
            <a:r>
              <a:rPr lang="cs-CZ">
                <a:solidFill>
                  <a:schemeClr val="bg1"/>
                </a:solidFill>
              </a:rPr>
              <a:t>bodCelkem = 0;</a:t>
            </a:r>
          </a:p>
          <a:p>
            <a:pPr indent="265113"/>
            <a:endParaRPr lang="cs-CZ" smtClean="0">
              <a:solidFill>
                <a:schemeClr val="bg1"/>
              </a:solidFill>
            </a:endParaRPr>
          </a:p>
          <a:p>
            <a:pPr indent="265113"/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Zkouska(string nazev, string termin)</a:t>
            </a:r>
          </a:p>
          <a:p>
            <a:pPr indent="542925"/>
            <a:r>
              <a:rPr lang="cs-CZ" smtClean="0">
                <a:solidFill>
                  <a:schemeClr val="bg1"/>
                </a:solidFill>
              </a:rPr>
              <a:t>: </a:t>
            </a:r>
            <a:r>
              <a:rPr lang="cs-CZ">
                <a:solidFill>
                  <a:schemeClr val="bg1"/>
                </a:solidFill>
              </a:rPr>
              <a:t>base(nazev)</a:t>
            </a: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542925"/>
            <a:r>
              <a:rPr lang="cs-CZ" smtClean="0">
                <a:solidFill>
                  <a:schemeClr val="bg1"/>
                </a:solidFill>
              </a:rPr>
              <a:t>this.termin </a:t>
            </a:r>
            <a:r>
              <a:rPr lang="cs-CZ">
                <a:solidFill>
                  <a:schemeClr val="bg1"/>
                </a:solidFill>
              </a:rPr>
              <a:t>= termin;</a:t>
            </a:r>
          </a:p>
          <a:p>
            <a:pPr indent="265113"/>
            <a:r>
              <a:rPr lang="cs-CZ" smtClean="0">
                <a:solidFill>
                  <a:schemeClr val="bg1"/>
                </a:solidFill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2" grpId="0" build="p"/>
      <p:bldP spid="12" grpId="0" build="p"/>
      <p:bldP spid="10" grpId="0" build="p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31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051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přepisování metod - cvičení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Předmět se bude zapisovat, u zkoušky se budou připisovat získané kredity.</a:t>
            </a:r>
          </a:p>
        </p:txBody>
      </p:sp>
      <p:sp>
        <p:nvSpPr>
          <p:cNvPr id="15" name="Šipka doleva 14"/>
          <p:cNvSpPr/>
          <p:nvPr/>
        </p:nvSpPr>
        <p:spPr>
          <a:xfrm>
            <a:off x="4139952" y="1412776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1340768"/>
            <a:ext cx="375975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public </a:t>
            </a:r>
            <a:r>
              <a:rPr lang="en-US">
                <a:solidFill>
                  <a:srgbClr val="FF0000"/>
                </a:solidFill>
              </a:rPr>
              <a:t>virtual</a:t>
            </a:r>
            <a:r>
              <a:rPr lang="en-US">
                <a:solidFill>
                  <a:schemeClr val="bg1"/>
                </a:solidFill>
              </a:rPr>
              <a:t> int splneno(bool jak)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if </a:t>
            </a:r>
            <a:r>
              <a:rPr lang="cs-CZ">
                <a:solidFill>
                  <a:schemeClr val="bg1"/>
                </a:solidFill>
              </a:rPr>
              <a:t>(jak)</a:t>
            </a:r>
          </a:p>
          <a:p>
            <a:pPr indent="534988"/>
            <a:r>
              <a:rPr lang="cs-CZ" smtClean="0">
                <a:solidFill>
                  <a:schemeClr val="bg1"/>
                </a:solidFill>
              </a:rPr>
              <a:t>return </a:t>
            </a:r>
            <a:r>
              <a:rPr lang="cs-CZ">
                <a:solidFill>
                  <a:schemeClr val="bg1"/>
                </a:solidFill>
              </a:rPr>
              <a:t>1;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else</a:t>
            </a:r>
            <a:endParaRPr lang="cs-CZ">
              <a:solidFill>
                <a:schemeClr val="bg1"/>
              </a:solidFill>
            </a:endParaRPr>
          </a:p>
          <a:p>
            <a:pPr indent="534988"/>
            <a:r>
              <a:rPr lang="cs-CZ" smtClean="0">
                <a:solidFill>
                  <a:schemeClr val="bg1"/>
                </a:solidFill>
              </a:rPr>
              <a:t>return </a:t>
            </a:r>
            <a:r>
              <a:rPr lang="cs-CZ">
                <a:solidFill>
                  <a:schemeClr val="bg1"/>
                </a:solidFill>
              </a:rPr>
              <a:t>2;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2792" y="3372093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Vrácená čísla jsou čísla semestrů, kdy byl předmět zapsán.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4048" y="1331476"/>
            <a:ext cx="15094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Třída Predmet</a:t>
            </a:r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557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5" grpId="0" animBg="1"/>
      <p:bldP spid="2" grpId="0" build="p"/>
      <p:bldP spid="10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31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051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přepisování metod - cvičení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Předmět se bude zapisovat, u zkoušky se budou připisovat získané kredity.</a:t>
            </a:r>
          </a:p>
        </p:txBody>
      </p:sp>
      <p:sp>
        <p:nvSpPr>
          <p:cNvPr id="15" name="Šipka doleva 14"/>
          <p:cNvSpPr/>
          <p:nvPr/>
        </p:nvSpPr>
        <p:spPr>
          <a:xfrm>
            <a:off x="4427984" y="1340768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50287" y="1268760"/>
            <a:ext cx="655801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public </a:t>
            </a:r>
            <a:r>
              <a:rPr lang="en-US">
                <a:solidFill>
                  <a:srgbClr val="FF0000"/>
                </a:solidFill>
              </a:rPr>
              <a:t>override</a:t>
            </a:r>
            <a:r>
              <a:rPr lang="en-US">
                <a:solidFill>
                  <a:schemeClr val="bg1"/>
                </a:solidFill>
              </a:rPr>
              <a:t> int splneno(bool jak)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int </a:t>
            </a:r>
            <a:r>
              <a:rPr lang="cs-CZ">
                <a:solidFill>
                  <a:schemeClr val="bg1"/>
                </a:solidFill>
              </a:rPr>
              <a:t>pom;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if </a:t>
            </a:r>
            <a:r>
              <a:rPr lang="cs-CZ">
                <a:solidFill>
                  <a:schemeClr val="bg1"/>
                </a:solidFill>
              </a:rPr>
              <a:t>(jak)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534988"/>
            <a:r>
              <a:rPr lang="cs-CZ" smtClean="0">
                <a:solidFill>
                  <a:schemeClr val="bg1"/>
                </a:solidFill>
              </a:rPr>
              <a:t>pom </a:t>
            </a:r>
            <a:r>
              <a:rPr lang="cs-CZ">
                <a:solidFill>
                  <a:schemeClr val="bg1"/>
                </a:solidFill>
              </a:rPr>
              <a:t>= Kredity;</a:t>
            </a:r>
          </a:p>
          <a:p>
            <a:pPr indent="534988"/>
            <a:r>
              <a:rPr lang="cs-CZ" smtClean="0">
                <a:solidFill>
                  <a:schemeClr val="bg1"/>
                </a:solidFill>
              </a:rPr>
              <a:t>bodCelkem </a:t>
            </a:r>
            <a:r>
              <a:rPr lang="cs-CZ">
                <a:solidFill>
                  <a:schemeClr val="bg1"/>
                </a:solidFill>
              </a:rPr>
              <a:t>+= pom;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else</a:t>
            </a:r>
            <a:endParaRPr lang="cs-CZ">
              <a:solidFill>
                <a:schemeClr val="bg1"/>
              </a:solidFill>
            </a:endParaRPr>
          </a:p>
          <a:p>
            <a:pPr indent="534988"/>
            <a:r>
              <a:rPr lang="cs-CZ" smtClean="0">
                <a:solidFill>
                  <a:schemeClr val="bg1"/>
                </a:solidFill>
              </a:rPr>
              <a:t>pom=0</a:t>
            </a:r>
            <a:r>
              <a:rPr lang="cs-CZ">
                <a:solidFill>
                  <a:schemeClr val="bg1"/>
                </a:solidFill>
              </a:rPr>
              <a:t>;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return </a:t>
            </a:r>
            <a:r>
              <a:rPr lang="cs-CZ">
                <a:solidFill>
                  <a:schemeClr val="bg1"/>
                </a:solidFill>
              </a:rPr>
              <a:t>pom</a:t>
            </a:r>
            <a:r>
              <a:rPr lang="cs-CZ" smtClean="0">
                <a:solidFill>
                  <a:schemeClr val="bg1"/>
                </a:solidFill>
              </a:rPr>
              <a:t>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66804" y="1268760"/>
            <a:ext cx="1449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Třída Zkouska</a:t>
            </a:r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87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5" grpId="0" animBg="1"/>
      <p:bldP spid="12" grpId="0" build="p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750287" y="1268760"/>
            <a:ext cx="655801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override string ToString()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return </a:t>
            </a:r>
            <a:r>
              <a:rPr lang="cs-CZ">
                <a:solidFill>
                  <a:schemeClr val="bg1"/>
                </a:solidFill>
              </a:rPr>
              <a:t>"předmět: " + nazev + ", počet kreditů: " + kredity;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31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051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přepisování metod - cvičení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Přepisovat se bude i metoda To String</a:t>
            </a:r>
          </a:p>
        </p:txBody>
      </p:sp>
      <p:sp>
        <p:nvSpPr>
          <p:cNvPr id="15" name="Šipka doleva 14"/>
          <p:cNvSpPr/>
          <p:nvPr/>
        </p:nvSpPr>
        <p:spPr>
          <a:xfrm>
            <a:off x="3923928" y="1364869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1268760"/>
            <a:ext cx="15094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Třída Predmet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4919" y="3429000"/>
            <a:ext cx="655801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override string ToString()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274638"/>
            <a:r>
              <a:rPr lang="cs-CZ">
                <a:solidFill>
                  <a:schemeClr val="bg1"/>
                </a:solidFill>
              </a:rPr>
              <a:t>string pom =base.ToString();</a:t>
            </a:r>
          </a:p>
          <a:p>
            <a:r>
              <a:rPr lang="cs-CZ" smtClean="0">
                <a:solidFill>
                  <a:schemeClr val="bg1"/>
                </a:solidFill>
              </a:rPr>
              <a:t>  pom </a:t>
            </a:r>
            <a:r>
              <a:rPr lang="cs-CZ">
                <a:solidFill>
                  <a:schemeClr val="bg1"/>
                </a:solidFill>
              </a:rPr>
              <a:t>+= ", zkouska: " + termin;</a:t>
            </a:r>
          </a:p>
          <a:p>
            <a:r>
              <a:rPr lang="cs-CZ" smtClean="0">
                <a:solidFill>
                  <a:schemeClr val="bg1"/>
                </a:solidFill>
              </a:rPr>
              <a:t>  return </a:t>
            </a:r>
            <a:r>
              <a:rPr lang="cs-CZ">
                <a:solidFill>
                  <a:schemeClr val="bg1"/>
                </a:solidFill>
              </a:rPr>
              <a:t>pom;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3844094" y="3543407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780198" y="3447298"/>
            <a:ext cx="1449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Třída Zkouska</a:t>
            </a:r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9051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7" grpId="0" build="p"/>
      <p:bldP spid="15" grpId="0" animBg="1"/>
      <p:bldP spid="11" grpId="0"/>
      <p:bldP spid="9" grpId="0" build="p"/>
      <p:bldP spid="10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750287" y="1268760"/>
            <a:ext cx="727809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static void Main(string[] args)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Predmet </a:t>
            </a:r>
            <a:r>
              <a:rPr lang="cs-CZ">
                <a:solidFill>
                  <a:schemeClr val="bg1"/>
                </a:solidFill>
              </a:rPr>
              <a:t>fyzika = new Predmet("fyzika");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fyzika.Kredity </a:t>
            </a:r>
            <a:r>
              <a:rPr lang="cs-CZ">
                <a:solidFill>
                  <a:schemeClr val="bg1"/>
                </a:solidFill>
              </a:rPr>
              <a:t>= 6;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Console.WriteLine(fyzika.ToString</a:t>
            </a:r>
            <a:r>
              <a:rPr lang="cs-CZ">
                <a:solidFill>
                  <a:schemeClr val="bg1"/>
                </a:solidFill>
              </a:rPr>
              <a:t>());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("zapsáno: " + fyzika.splneno(true) + ". semestr");</a:t>
            </a:r>
          </a:p>
          <a:p>
            <a:pPr indent="274638"/>
            <a:r>
              <a:rPr lang="nn-NO" smtClean="0">
                <a:solidFill>
                  <a:schemeClr val="bg1"/>
                </a:solidFill>
              </a:rPr>
              <a:t>Zkouska </a:t>
            </a:r>
            <a:r>
              <a:rPr lang="nn-NO">
                <a:solidFill>
                  <a:schemeClr val="bg1"/>
                </a:solidFill>
              </a:rPr>
              <a:t>fy1 = new Zkouska("fyzika", "26.6 - 8:00");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fy1.Kredity </a:t>
            </a:r>
            <a:r>
              <a:rPr lang="cs-CZ">
                <a:solidFill>
                  <a:schemeClr val="bg1"/>
                </a:solidFill>
              </a:rPr>
              <a:t>= fyzika.Kredity;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Console.WriteLine(fy1.ToString</a:t>
            </a:r>
            <a:r>
              <a:rPr lang="cs-CZ">
                <a:solidFill>
                  <a:schemeClr val="bg1"/>
                </a:solidFill>
              </a:rPr>
              <a:t>());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("přibylo: " + fy1.splneno(true) + " x kredit.");</a:t>
            </a: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Console.ReadLine</a:t>
            </a:r>
            <a:r>
              <a:rPr lang="cs-CZ">
                <a:solidFill>
                  <a:schemeClr val="bg1"/>
                </a:solidFill>
              </a:rPr>
              <a:t>();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31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051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přepisování metod - cvičení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Hlavní program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9552" y="5180999"/>
            <a:ext cx="6768752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/>
              <a:t>předmět: fyzika, počet kreditů: 6</a:t>
            </a:r>
          </a:p>
          <a:p>
            <a:r>
              <a:rPr lang="cs-CZ"/>
              <a:t>zapsáno: 1. semestr</a:t>
            </a:r>
          </a:p>
          <a:p>
            <a:r>
              <a:rPr lang="cs-CZ"/>
              <a:t>předmět: fyzika, počet kreditů: 6, zkouska: 26.6 - 8:00</a:t>
            </a:r>
          </a:p>
          <a:p>
            <a:r>
              <a:rPr lang="cs-CZ"/>
              <a:t>přibylo: 6 x kredit.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91261" y="468508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Výstup na konzoli</a:t>
            </a:r>
          </a:p>
        </p:txBody>
      </p:sp>
    </p:spTree>
    <p:extLst>
      <p:ext uri="{BB962C8B-B14F-4D97-AF65-F5344CB8AC3E}">
        <p14:creationId xmlns:p14="http://schemas.microsoft.com/office/powerpoint/2010/main" val="121141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7" grpId="0" build="p"/>
      <p:bldP spid="2" grpId="0" animBg="1"/>
      <p:bldP spid="1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3032955"/>
            <a:ext cx="8198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err="1" smtClean="0">
                <a:solidFill>
                  <a:prstClr val="white"/>
                </a:solidFill>
              </a:rPr>
              <a:t>Anotance</a:t>
            </a:r>
            <a:r>
              <a:rPr lang="cs-CZ" smtClean="0">
                <a:solidFill>
                  <a:prstClr val="white"/>
                </a:solidFill>
              </a:rPr>
              <a:t>: ukázky použití override. </a:t>
            </a:r>
            <a:endParaRPr lang="cs-CZ" dirty="0" smtClean="0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93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20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5658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</a:t>
            </a:r>
            <a:r>
              <a:rPr lang="cs-CZ" b="1">
                <a:solidFill>
                  <a:prstClr val="white"/>
                </a:solidFill>
              </a:rPr>
              <a:t>výstup</a:t>
            </a:r>
            <a:r>
              <a:rPr lang="cs-CZ" b="1" smtClean="0">
                <a:solidFill>
                  <a:prstClr val="white"/>
                </a:solidFill>
              </a:rPr>
              <a:t>): </a:t>
            </a:r>
            <a:r>
              <a:rPr lang="cs-CZ" smtClean="0">
                <a:solidFill>
                  <a:prstClr val="white"/>
                </a:solidFill>
              </a:rPr>
              <a:t>praktické použití override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86684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31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3051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prstClr val="white"/>
                </a:solidFill>
              </a:rPr>
              <a:t>C# přepisování metod - cvičení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957</TotalTime>
  <Words>469</Words>
  <Application>Microsoft Office PowerPoint</Application>
  <PresentationFormat>Předvádění na obrazovce (4:3)</PresentationFormat>
  <Paragraphs>112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62</cp:revision>
  <dcterms:created xsi:type="dcterms:W3CDTF">2012-10-27T19:00:43Z</dcterms:created>
  <dcterms:modified xsi:type="dcterms:W3CDTF">2013-07-01T06:07:44Z</dcterms:modified>
</cp:coreProperties>
</file>