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2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4FE5BF1-B4BF-46A6-9D10-091EFE8EE4D1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1804249-EC42-4057-830D-92717F9CC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152D6CB-126E-4E13-99E1-8660C17B663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A475B-198A-45C3-94FA-27F5AB960234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EC2F82D7-77DC-4314-B99E-BF79F4B23C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F22AC-C035-4C0D-9229-3E6EDDAB4786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86E2EA-52BA-44B1-A885-C92B1912A1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6E6AD-80EE-4599-B11A-01951241E4E6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000D97-0041-43B5-9EAA-6D1DD2D585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D8B398-79FD-4CF2-B697-742B2668FD54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A77CF-6603-4732-A6D0-513658B039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D84F7-FDEE-4F24-8F4B-A352CBF85406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57BF1-BA3F-4E1A-B4C5-C196A3B74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B4EAB1-9A59-4548-B5C7-016D8FB15365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D7D65A-8C1F-42A9-9117-E15F2BED3A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4BE3B-B238-49A1-AABF-00732465BEA2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066AC-BA77-465D-ADB0-3DCFDFDF3A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F2B6F-F7F5-4253-A104-87B1360FBA8D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21432-95AE-4852-865B-504AFAF81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CA421B-B908-4D5C-9AE4-958F31198F88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8D7D27-9F54-4E18-9766-3135B7B712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C8967-DB43-4F83-BAC9-339598440D0A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CF8E2-E9DF-4F22-B4AC-9D2396A4E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FD4E5-D891-4677-AA11-08DBFFDFA6D8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FAE91-EBB8-4A48-918F-6D57ADBE7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3B619005-427F-4B15-9159-DC998A38E62A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B612E3CF-8BF4-4AA9-9C89-6812B0774E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5B7B1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8CADAE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8CADAE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VKZB1/12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výchova ke zdraví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učivo, přehledně seznamuje s danou tématikou. Žáci pracují 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skladování, potraviny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Hygienické požadavky</a:t>
            </a:r>
          </a:p>
        </p:txBody>
      </p:sp>
      <p:sp>
        <p:nvSpPr>
          <p:cNvPr id="17410" name="Nadpis 1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Skladování potravin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Hygienické požadavky na uskladnění potravin: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4213" y="1447800"/>
            <a:ext cx="8002587" cy="457200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1. Čistota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2. V temnu, ve skříňkách, v neprůsvitných obalech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3. ! přímé slunce NE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4. Větrání (sklep, spíž)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5. Ochrana před: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- prachem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- hmyzem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- hlodavci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- mikroorganismy (bakterie, kvasinky, plísně)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18436" name="Picture 4" descr="MP90031377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3141663"/>
            <a:ext cx="1973262" cy="1319212"/>
          </a:xfrm>
          <a:prstGeom prst="rect">
            <a:avLst/>
          </a:prstGeom>
          <a:noFill/>
        </p:spPr>
      </p:pic>
      <p:pic>
        <p:nvPicPr>
          <p:cNvPr id="18440" name="Picture 8" descr="MM900395727[1]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4365625"/>
            <a:ext cx="1028700" cy="809625"/>
          </a:xfrm>
          <a:prstGeom prst="rect">
            <a:avLst/>
          </a:prstGeom>
          <a:noFill/>
        </p:spPr>
      </p:pic>
      <p:pic>
        <p:nvPicPr>
          <p:cNvPr id="18444" name="Picture 12" descr="MC900440405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51725" y="2349500"/>
            <a:ext cx="1443038" cy="1443038"/>
          </a:xfrm>
          <a:prstGeom prst="rect">
            <a:avLst/>
          </a:prstGeom>
          <a:noFill/>
        </p:spPr>
      </p:pic>
      <p:pic>
        <p:nvPicPr>
          <p:cNvPr id="18445" name="Picture 13" descr="MC900438738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19925" y="5229225"/>
            <a:ext cx="1752600" cy="1314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611188" y="476250"/>
            <a:ext cx="8532812" cy="5543550"/>
          </a:xfrm>
        </p:spPr>
        <p:txBody>
          <a:bodyPr/>
          <a:lstStyle/>
          <a:p>
            <a:r>
              <a:rPr lang="cs-CZ" smtClean="0"/>
              <a:t>6. Sucho ve spíži</a:t>
            </a:r>
          </a:p>
          <a:p>
            <a:r>
              <a:rPr lang="cs-CZ" smtClean="0"/>
              <a:t>7. Patřičná vlhkost ve sklepě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(sucho ve sklepě způsobí _______________,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    velké vlhko způsobí ___________________)</a:t>
            </a:r>
          </a:p>
          <a:p>
            <a:r>
              <a:rPr lang="cs-CZ" smtClean="0"/>
              <a:t>8. Dobrá přístupnost, přehlednost</a:t>
            </a:r>
          </a:p>
          <a:p>
            <a:r>
              <a:rPr lang="cs-CZ" smtClean="0"/>
              <a:t>9. Rozdělení dle druhu (do obalů)  </a:t>
            </a:r>
          </a:p>
          <a:p>
            <a:r>
              <a:rPr lang="cs-CZ" smtClean="0"/>
              <a:t>10. Pravidelná  kontrola jakosti a množství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Úkol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Vyber vhodné potraviny ke skladování: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 chladničce skladujeme: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Potraviny zvlášť zabalené při teplotě 2°C – 5°C</a:t>
            </a:r>
          </a:p>
        </p:txBody>
      </p:sp>
      <p:pic>
        <p:nvPicPr>
          <p:cNvPr id="20484" name="Picture 4" descr="MC90033563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4076700"/>
            <a:ext cx="1981200" cy="23764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 spíži s větráním skladujeme: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8313" y="1447800"/>
            <a:ext cx="8424862" cy="4572000"/>
          </a:xfrm>
        </p:spPr>
        <p:txBody>
          <a:bodyPr/>
          <a:lstStyle/>
          <a:p>
            <a:r>
              <a:rPr lang="cs-CZ" smtClean="0"/>
              <a:t>Potraviny v suchém prostředí při teplotě 15°C – 20°C</a:t>
            </a:r>
          </a:p>
        </p:txBody>
      </p:sp>
      <p:pic>
        <p:nvPicPr>
          <p:cNvPr id="21508" name="Picture 4" descr="MP900430542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2060575"/>
            <a:ext cx="2882900" cy="43211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 mrazničce skladujeme: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Potraviny do – 18°C</a:t>
            </a:r>
          </a:p>
        </p:txBody>
      </p:sp>
      <p:pic>
        <p:nvPicPr>
          <p:cNvPr id="22532" name="Picture 4" descr="MC900018302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34138" y="3933825"/>
            <a:ext cx="2306637" cy="2486025"/>
          </a:xfrm>
          <a:prstGeom prst="rect">
            <a:avLst/>
          </a:prstGeom>
          <a:noFill/>
        </p:spPr>
      </p:pic>
      <p:pic>
        <p:nvPicPr>
          <p:cNvPr id="22533" name="Picture 5" descr="MC900036412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64388" y="476250"/>
            <a:ext cx="1444625" cy="20875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Ve sklepě s větráním skladujeme: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Potraviny při stejné teplotě 5°C v létě, v zimě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3558" name="Picture 6" descr="MP90017900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37388" y="3789363"/>
            <a:ext cx="1749425" cy="26495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44</TotalTime>
  <Words>224</Words>
  <Application>Microsoft Office PowerPoint</Application>
  <PresentationFormat>On-screen Show (4:3)</PresentationFormat>
  <Paragraphs>57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9</vt:i4>
      </vt:variant>
    </vt:vector>
  </HeadingPairs>
  <TitlesOfParts>
    <vt:vector size="20" baseType="lpstr">
      <vt:lpstr>Perpetua</vt:lpstr>
      <vt:lpstr>Arial</vt:lpstr>
      <vt:lpstr>Franklin Gothic Book</vt:lpstr>
      <vt:lpstr>Wingdings 2</vt:lpstr>
      <vt:lpstr>Calibri</vt:lpstr>
      <vt:lpstr>Arial Unicode MS</vt:lpstr>
      <vt:lpstr>Jmění</vt:lpstr>
      <vt:lpstr>Jmění</vt:lpstr>
      <vt:lpstr>Jmění</vt:lpstr>
      <vt:lpstr>Jmění</vt:lpstr>
      <vt:lpstr>Jmění</vt:lpstr>
      <vt:lpstr>Snímek 1</vt:lpstr>
      <vt:lpstr>Snímek 2</vt:lpstr>
      <vt:lpstr>Skladování potravin</vt:lpstr>
      <vt:lpstr>Hygienické požadavky na uskladnění potravin:</vt:lpstr>
      <vt:lpstr>Snímek 5</vt:lpstr>
      <vt:lpstr>V chladničce skladujeme:</vt:lpstr>
      <vt:lpstr>Ve spíži s větráním skladujeme:</vt:lpstr>
      <vt:lpstr>V mrazničce skladujeme:</vt:lpstr>
      <vt:lpstr>Ve sklepě s větráním skladujeme: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Skladování potravin</dc:title>
  <cp:lastModifiedBy>Učitel</cp:lastModifiedBy>
  <cp:revision>6</cp:revision>
  <dcterms:modified xsi:type="dcterms:W3CDTF">2012-11-20T07:16:57Z</dcterms:modified>
</cp:coreProperties>
</file>