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7" r:id="rId4"/>
    <p:sldId id="256" r:id="rId5"/>
    <p:sldId id="259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D9FFA02-609E-4BDC-B66D-37F64E3978F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5F672C-C286-43E4-8E31-459E98A1E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3DC0AC-0799-49F8-A6E0-D7E845417F1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8BDFF-6ED7-4A5E-9309-7F4321F21E8C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5970D0D-3FF9-49E0-A319-3120F3D8C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20408-1445-479E-88E2-B25BB6E03779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B0206-CC92-4839-8AC8-7EF5F2096B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668C0-CF6E-4634-9DA7-B48E39FBBEC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873F9A-D63D-4F2E-9F6A-A39431FC4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D6873-E989-4A43-BFED-CB33F19587CB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2E99A-FF57-477B-AD29-4B2D692A1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F635C-768B-436D-B5AD-E1AFDC2D6C70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2A1B7-2D02-4C20-85B4-C8687A681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BE5F2-F814-4B2F-ABA7-A3218AA7C6BD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36BAA-A599-4447-BF82-DB87A39A33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456BD-D6A8-4268-B32D-CDACB19D212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BC3DB-115E-4CA3-BE75-BFB95C063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3EDD8-42CA-4794-B8AA-575701A39247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745C7-3706-4240-982D-A9C614222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AAD913-E0B2-4D8E-847D-008A54473B17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D8C02-726D-487A-BB5D-5E0891102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C7701D-C6D5-4785-9888-8BEFFC4F7A81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65B4-AFF6-4611-B3C1-019564D60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18252-B582-41F2-93CC-DFDAFF9367F0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0769B-0697-4580-9876-6A0076BAD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94BB6BF-C2C7-4567-941E-7617C8BC9DD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3F469E32-079E-4406-A7A5-B6543F284F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5B7B1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8CADAE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8CADAE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VKZB1/13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maso, ryby, vnitřnosti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Zvěřina</a:t>
            </a:r>
          </a:p>
          <a:p>
            <a:r>
              <a:rPr lang="cs-CZ" smtClean="0"/>
              <a:t>Ryby </a:t>
            </a:r>
          </a:p>
          <a:p>
            <a:endParaRPr lang="cs-CZ" smtClean="0"/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Maso a masné výrobky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r>
              <a:rPr lang="cs-CZ" smtClean="0"/>
              <a:t>Správně rozděl: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Vepřové maso: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Hovězí maso:</a:t>
            </a:r>
            <a:endParaRPr lang="cs-CZ" dirty="0"/>
          </a:p>
        </p:txBody>
      </p:sp>
      <p:sp>
        <p:nvSpPr>
          <p:cNvPr id="1843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18437" name="Zástupný symbol pro obsah 7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9" name="Elipsa 8"/>
          <p:cNvSpPr/>
          <p:nvPr/>
        </p:nvSpPr>
        <p:spPr>
          <a:xfrm>
            <a:off x="2987675" y="2708275"/>
            <a:ext cx="14398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sulc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5003800" y="3429000"/>
            <a:ext cx="14398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kotleta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995738" y="4437063"/>
            <a:ext cx="1512887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kýta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1619250" y="3213100"/>
            <a:ext cx="1512888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Ovarová polévka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4643438" y="2708275"/>
            <a:ext cx="1584325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roštěnka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1979613" y="4581525"/>
            <a:ext cx="1368425" cy="5032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řízek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4932363" y="6092825"/>
            <a:ext cx="1368425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biftek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3203575" y="3789363"/>
            <a:ext cx="1368425" cy="5032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pupek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508625" y="5157788"/>
            <a:ext cx="1584325" cy="5032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svíčková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1979613" y="5732463"/>
            <a:ext cx="1368425" cy="6492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morek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3276600" y="5157788"/>
            <a:ext cx="1800225" cy="7191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Španělský ptáček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867400" y="4149725"/>
            <a:ext cx="1296988" cy="5032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koleno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3203575" y="6092825"/>
            <a:ext cx="16557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telecí</a:t>
            </a:r>
            <a:endParaRPr lang="cs-CZ" dirty="0"/>
          </a:p>
        </p:txBody>
      </p:sp>
      <p:pic>
        <p:nvPicPr>
          <p:cNvPr id="18453" name="Picture 21" descr="MC90019216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5229225"/>
            <a:ext cx="1657350" cy="1230313"/>
          </a:xfrm>
          <a:prstGeom prst="rect">
            <a:avLst/>
          </a:prstGeom>
          <a:noFill/>
        </p:spPr>
      </p:pic>
      <p:pic>
        <p:nvPicPr>
          <p:cNvPr id="18454" name="Picture 22" descr="MC900142219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333375"/>
            <a:ext cx="1624012" cy="13271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Správně rozděl: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Drůbeží maso: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Zvěřina:</a:t>
            </a:r>
            <a:endParaRPr lang="cs-CZ" dirty="0"/>
          </a:p>
        </p:txBody>
      </p:sp>
      <p:sp>
        <p:nvSpPr>
          <p:cNvPr id="19460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19461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124075" y="2852738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kuřata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419475" y="3429000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bažanti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067175" y="2708275"/>
            <a:ext cx="1368425" cy="4333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koroptve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219700" y="3357563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slepice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419475" y="4076700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zajíci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63713" y="4437063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holoubata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92725" y="4365625"/>
            <a:ext cx="1366838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husy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419475" y="4868863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srnci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2555875" y="5589588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krůty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5003800" y="5300663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kanci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4211638" y="5949950"/>
            <a:ext cx="1368425" cy="431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kachny</a:t>
            </a:r>
            <a:endParaRPr lang="cs-CZ" dirty="0"/>
          </a:p>
        </p:txBody>
      </p:sp>
      <p:pic>
        <p:nvPicPr>
          <p:cNvPr id="19474" name="Picture 18" descr="MC90011137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620713"/>
            <a:ext cx="1655762" cy="931862"/>
          </a:xfrm>
          <a:prstGeom prst="rect">
            <a:avLst/>
          </a:prstGeom>
          <a:noFill/>
        </p:spPr>
      </p:pic>
      <p:pic>
        <p:nvPicPr>
          <p:cNvPr id="19475" name="Picture 19" descr="MC90019788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950" y="5084763"/>
            <a:ext cx="1349375" cy="1285875"/>
          </a:xfrm>
          <a:prstGeom prst="rect">
            <a:avLst/>
          </a:prstGeom>
          <a:noFill/>
        </p:spPr>
      </p:pic>
      <p:pic>
        <p:nvPicPr>
          <p:cNvPr id="19476" name="Picture 20" descr="MC900356157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5013325"/>
            <a:ext cx="1384300" cy="1512888"/>
          </a:xfrm>
          <a:prstGeom prst="rect">
            <a:avLst/>
          </a:prstGeom>
          <a:noFill/>
        </p:spPr>
      </p:pic>
      <p:pic>
        <p:nvPicPr>
          <p:cNvPr id="19477" name="Picture 21" descr="MC900052812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2708275"/>
            <a:ext cx="1219200" cy="1441450"/>
          </a:xfrm>
          <a:prstGeom prst="rect">
            <a:avLst/>
          </a:prstGeom>
          <a:noFill/>
        </p:spPr>
      </p:pic>
      <p:pic>
        <p:nvPicPr>
          <p:cNvPr id="19478" name="Picture 22" descr="MC900084008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48488" y="2565400"/>
            <a:ext cx="1582737" cy="1476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Správně přiřaď: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 knedlíčky do polévky použijeme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Libové a dietní je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Kaviár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Jí se syrové s citronem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Oblíbená francouzská pochoutka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Vaří se v horké vodě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Tyčinky, které jsou z jiného masa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Před vařením se namáčí do mléka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Není živočišného původu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Kalamary</a:t>
            </a:r>
            <a:r>
              <a:rPr lang="cs-CZ" dirty="0" smtClean="0"/>
              <a:t> jsou z 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995738" y="2420938"/>
            <a:ext cx="2232025" cy="36036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Krab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443663" y="2781300"/>
            <a:ext cx="2232025" cy="360363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Ledvinky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6227763" y="2133600"/>
            <a:ext cx="2232025" cy="358775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Raci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516688" y="1196975"/>
            <a:ext cx="2232025" cy="360363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Šneci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6084888" y="3789363"/>
            <a:ext cx="2232025" cy="36036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Ústřice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2195513" y="6021388"/>
            <a:ext cx="2232025" cy="36036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Jikry z jesetera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5148263" y="5445125"/>
            <a:ext cx="2232025" cy="360363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Králičí maso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7019925" y="4724400"/>
            <a:ext cx="1368425" cy="360363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Játra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6300788" y="6021388"/>
            <a:ext cx="2232025" cy="36036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Sojové maso</a:t>
            </a:r>
            <a:endParaRPr lang="cs-CZ" dirty="0"/>
          </a:p>
        </p:txBody>
      </p:sp>
      <p:sp>
        <p:nvSpPr>
          <p:cNvPr id="15" name="Vývojový diagram: ukončení 14"/>
          <p:cNvSpPr/>
          <p:nvPr/>
        </p:nvSpPr>
        <p:spPr>
          <a:xfrm>
            <a:off x="4932363" y="620713"/>
            <a:ext cx="2232025" cy="36036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Chobotnice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Správně rozděl: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Sladkovodní ryby: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Mořské ryby:</a:t>
            </a:r>
            <a:endParaRPr lang="cs-CZ" dirty="0"/>
          </a:p>
        </p:txBody>
      </p:sp>
      <p:sp>
        <p:nvSpPr>
          <p:cNvPr id="21508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21509" name="Zástupný symbol pro obsah 6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9" name="Elipsa 8"/>
          <p:cNvSpPr/>
          <p:nvPr/>
        </p:nvSpPr>
        <p:spPr>
          <a:xfrm>
            <a:off x="2627313" y="3068638"/>
            <a:ext cx="1657350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cejn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1116013" y="3789363"/>
            <a:ext cx="1655762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sleď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276600" y="3933825"/>
            <a:ext cx="1655763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pstruh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4787900" y="4508500"/>
            <a:ext cx="16557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tuňák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1979613" y="4652963"/>
            <a:ext cx="1655762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makrela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3492500" y="5373688"/>
            <a:ext cx="1655763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treska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5003800" y="3429000"/>
            <a:ext cx="16557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štika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2771775" y="2276475"/>
            <a:ext cx="1655763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kapr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4500563" y="2781300"/>
            <a:ext cx="1655762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candát</a:t>
            </a:r>
            <a:endParaRPr lang="cs-CZ" dirty="0"/>
          </a:p>
        </p:txBody>
      </p:sp>
      <p:pic>
        <p:nvPicPr>
          <p:cNvPr id="21523" name="Picture 19" descr="MP90042800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5157788"/>
            <a:ext cx="2016125" cy="1344612"/>
          </a:xfrm>
          <a:prstGeom prst="rect">
            <a:avLst/>
          </a:prstGeom>
          <a:noFill/>
        </p:spPr>
      </p:pic>
      <p:pic>
        <p:nvPicPr>
          <p:cNvPr id="21524" name="Picture 20" descr="MP90040503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229225"/>
            <a:ext cx="2049463" cy="1371600"/>
          </a:xfrm>
          <a:prstGeom prst="rect">
            <a:avLst/>
          </a:prstGeom>
          <a:noFill/>
        </p:spPr>
      </p:pic>
      <p:pic>
        <p:nvPicPr>
          <p:cNvPr id="21525" name="Picture 21" descr="MP900431767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333375"/>
            <a:ext cx="1728788" cy="14811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62</TotalTime>
  <Words>222</Words>
  <Application>Microsoft Office PowerPoint</Application>
  <PresentationFormat>On-screen Show (4:3)</PresentationFormat>
  <Paragraphs>98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Maso a masné výrobky</vt:lpstr>
      <vt:lpstr>Správně rozděl:</vt:lpstr>
      <vt:lpstr>Správně rozděl:</vt:lpstr>
      <vt:lpstr>Správně přiřaď:</vt:lpstr>
      <vt:lpstr>Správně rozděl: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 a masné výrobky</dc:title>
  <cp:lastModifiedBy>Učitel</cp:lastModifiedBy>
  <cp:revision>7</cp:revision>
  <dcterms:modified xsi:type="dcterms:W3CDTF">2012-11-20T07:33:38Z</dcterms:modified>
</cp:coreProperties>
</file>