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64" r:id="rId6"/>
    <p:sldId id="265" r:id="rId7"/>
    <p:sldId id="258" r:id="rId8"/>
    <p:sldId id="259" r:id="rId9"/>
    <p:sldId id="257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80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2308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4690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9809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7451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8350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1222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0503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680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4620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760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45645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4959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0256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240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0563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2770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21956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746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2751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0584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92498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61005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721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8820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08197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9287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95704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4334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25006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2170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62437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30931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35031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3361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9806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83045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71014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889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9501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46109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05165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8504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921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50000">
              <a:srgbClr val="92D05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634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8323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814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875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8803487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VY_32_INOVACE_54_NJ_WEIHNACHTEN</a:t>
                      </a: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WEIHNACHTEN</a:t>
                      </a:r>
                      <a:endParaRPr kumimoji="0" lang="cs-CZ" alt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419523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Tento výukový materiál se orientuje na prezentování slovní zásoby na téma </a:t>
            </a:r>
            <a:r>
              <a:rPr lang="cs-CZ" dirty="0" smtClean="0"/>
              <a:t>„</a:t>
            </a:r>
            <a:r>
              <a:rPr lang="cs-CZ" dirty="0"/>
              <a:t>W</a:t>
            </a:r>
            <a:r>
              <a:rPr lang="cs-CZ" dirty="0" smtClean="0"/>
              <a:t>EIHNACHTEN“.  </a:t>
            </a:r>
            <a:r>
              <a:rPr lang="cs-CZ" dirty="0" smtClean="0"/>
              <a:t>Je vhodný k výuce v 7. či 8. ročnících nebo je možné jej využít i v konverzačních </a:t>
            </a:r>
            <a:r>
              <a:rPr lang="cs-CZ" dirty="0" smtClean="0"/>
              <a:t>hodinách, popř. v 9. ročnících.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Učitel pouští žákům jednotlivé strany prezentace, žáci si zapamatovávají slovíčka, případně si je přepisují do slovníčků.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126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74638"/>
            <a:ext cx="6131024" cy="11430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WEIHNACHTEN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1026" name="Picture 2" descr="C:\Program Files\Microsoft Office\MEDIA\CAGCAT10\j0183290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2736304" cy="2935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2492896"/>
            <a:ext cx="51125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r</a:t>
            </a:r>
            <a:r>
              <a:rPr lang="cs-CZ" sz="3200" dirty="0" smtClean="0"/>
              <a:t> </a:t>
            </a:r>
            <a:r>
              <a:rPr lang="cs-CZ" sz="4000" b="1" dirty="0" smtClean="0"/>
              <a:t>WEIHNACHTSMANN</a:t>
            </a:r>
          </a:p>
          <a:p>
            <a:r>
              <a:rPr lang="cs-CZ" sz="4000" dirty="0" smtClean="0"/>
              <a:t>(Ježíšek – dospělý)</a:t>
            </a:r>
            <a:endParaRPr lang="cs-CZ" sz="4000" dirty="0"/>
          </a:p>
        </p:txBody>
      </p:sp>
      <p:pic>
        <p:nvPicPr>
          <p:cNvPr id="1027" name="Picture 3" descr="C:\Users\Petr\AppData\Local\Microsoft\Windows\Temporary Internet Files\Content.IE5\1SMS3LS0\MC90043627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94718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4690591"/>
            <a:ext cx="4536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Christkind</a:t>
            </a:r>
            <a:r>
              <a:rPr lang="cs-CZ" sz="4000" dirty="0" smtClean="0"/>
              <a:t> </a:t>
            </a:r>
          </a:p>
          <a:p>
            <a:r>
              <a:rPr lang="cs-CZ" sz="4000" dirty="0" smtClean="0"/>
              <a:t>(Ježíšek – Jezulátko)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17887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isst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man </a:t>
            </a:r>
            <a:r>
              <a:rPr lang="cs-CZ" dirty="0" smtClean="0"/>
              <a:t>(co se jí)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e</a:t>
            </a:r>
            <a:r>
              <a:rPr lang="cs-CZ" dirty="0" smtClean="0"/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Fischsuppe</a:t>
            </a:r>
            <a:r>
              <a:rPr lang="cs-CZ" dirty="0" smtClean="0"/>
              <a:t> (rybí polévka)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Fisch</a:t>
            </a:r>
            <a:r>
              <a:rPr lang="cs-CZ" dirty="0" smtClean="0"/>
              <a:t> (ryba)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Karpfen</a:t>
            </a:r>
            <a:r>
              <a:rPr lang="cs-CZ" dirty="0" smtClean="0"/>
              <a:t> (kapr)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Schnitzel</a:t>
            </a:r>
            <a:r>
              <a:rPr lang="cs-CZ" dirty="0" smtClean="0"/>
              <a:t> (řízek)</a:t>
            </a:r>
          </a:p>
          <a:p>
            <a:pPr marL="0" indent="0">
              <a:buNone/>
            </a:pPr>
            <a:r>
              <a:rPr lang="cs-CZ" dirty="0" smtClean="0"/>
              <a:t>r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Kartoffelsalat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(bramborový salát)</a:t>
            </a:r>
          </a:p>
          <a:p>
            <a:pPr marL="0" indent="0">
              <a:buNone/>
            </a:pPr>
            <a:r>
              <a:rPr lang="cs-CZ" dirty="0"/>
              <a:t>r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Stollen</a:t>
            </a:r>
            <a:r>
              <a:rPr lang="cs-CZ" dirty="0"/>
              <a:t> (štola)</a:t>
            </a:r>
          </a:p>
          <a:p>
            <a:pPr marL="0" indent="0">
              <a:buNone/>
            </a:pPr>
            <a:r>
              <a:rPr lang="cs-CZ" dirty="0" smtClean="0"/>
              <a:t>s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Weihnachtsgebäck</a:t>
            </a:r>
            <a:r>
              <a:rPr lang="cs-CZ" dirty="0" smtClean="0"/>
              <a:t> /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Plätzchen</a:t>
            </a:r>
            <a:r>
              <a:rPr lang="cs-CZ" dirty="0" smtClean="0"/>
              <a:t> (vánoční pečivo)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Petr\AppData\Local\Microsoft\Windows\Temporary Internet Files\Content.IE5\C3SVOU3Y\MP9004001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477" y="3140968"/>
            <a:ext cx="22768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etr\AppData\Local\Microsoft\Windows\Temporary Internet Files\Content.IE5\X1HLI1P3\MP9004035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838" y="1628800"/>
            <a:ext cx="2893328" cy="192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0731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r</a:t>
            </a:r>
            <a:r>
              <a:rPr lang="cs-CZ" dirty="0" smtClean="0"/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ea typeface="+mn-ea"/>
                <a:cs typeface="+mn-cs"/>
              </a:rPr>
              <a:t>Weihnachtsabend</a:t>
            </a:r>
            <a:r>
              <a:rPr lang="cs-CZ" dirty="0" smtClean="0"/>
              <a:t> (Štědrý večer)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389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Weihnachtsbaum</a:t>
            </a: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/>
              <a:t>(vánoční stromeček)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Geschenke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/>
              <a:t>(dárky)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dirty="0" smtClean="0"/>
              <a:t> </a:t>
            </a:r>
            <a:r>
              <a:rPr lang="cs-CZ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Bescherung</a:t>
            </a:r>
            <a:r>
              <a:rPr lang="cs-CZ" dirty="0" smtClean="0"/>
              <a:t> (nadílka)</a:t>
            </a:r>
            <a:endParaRPr lang="cs-CZ" dirty="0"/>
          </a:p>
        </p:txBody>
      </p:sp>
      <p:pic>
        <p:nvPicPr>
          <p:cNvPr id="2050" name="Picture 2" descr="C:\Users\Petr\AppData\Local\Microsoft\Windows\Temporary Internet Files\Content.IE5\RJE6CSSA\MP9004402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56792"/>
            <a:ext cx="3270109" cy="490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6200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352391" cy="1642194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Ausschmückung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(výzdoba)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15405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e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Kerze</a:t>
            </a:r>
            <a:r>
              <a:rPr lang="cs-CZ" sz="3600" dirty="0" smtClean="0"/>
              <a:t> (svíčk</a:t>
            </a:r>
            <a:r>
              <a:rPr lang="cs-CZ" sz="3600" dirty="0"/>
              <a:t>a</a:t>
            </a:r>
            <a:r>
              <a:rPr lang="cs-CZ" sz="3600" dirty="0" smtClean="0"/>
              <a:t>)</a:t>
            </a:r>
          </a:p>
          <a:p>
            <a:pPr marL="0" indent="0">
              <a:buNone/>
            </a:pPr>
            <a:r>
              <a:rPr lang="cs-CZ" sz="3600" dirty="0" smtClean="0"/>
              <a:t>e </a:t>
            </a:r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Glaskugel</a:t>
            </a:r>
            <a:r>
              <a:rPr lang="cs-CZ" sz="3600" dirty="0" smtClean="0"/>
              <a:t> (skleněná koule)</a:t>
            </a:r>
          </a:p>
          <a:p>
            <a:pPr marL="0" indent="0">
              <a:buNone/>
            </a:pPr>
            <a:r>
              <a:rPr lang="cs-CZ" sz="3600" dirty="0"/>
              <a:t>e</a:t>
            </a:r>
            <a:r>
              <a:rPr lang="cs-CZ" sz="3600" dirty="0" smtClean="0"/>
              <a:t> </a:t>
            </a:r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Wunderkerze</a:t>
            </a:r>
            <a:r>
              <a:rPr lang="cs-CZ" sz="3600" dirty="0" smtClean="0"/>
              <a:t> (prskavka)</a:t>
            </a:r>
          </a:p>
          <a:p>
            <a:pPr marL="0" indent="0">
              <a:buNone/>
            </a:pPr>
            <a:r>
              <a:rPr lang="cs-CZ" sz="3600" dirty="0" smtClean="0"/>
              <a:t>r </a:t>
            </a:r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Adventskranz</a:t>
            </a:r>
            <a:r>
              <a:rPr lang="cs-CZ" sz="3600" dirty="0" smtClean="0"/>
              <a:t> </a:t>
            </a:r>
          </a:p>
          <a:p>
            <a:pPr marL="0" indent="0">
              <a:buNone/>
            </a:pPr>
            <a:r>
              <a:rPr lang="cs-CZ" sz="3600" dirty="0" smtClean="0"/>
              <a:t>(adventní věnec)</a:t>
            </a:r>
            <a:endParaRPr lang="cs-CZ" sz="3600" dirty="0"/>
          </a:p>
        </p:txBody>
      </p:sp>
      <p:pic>
        <p:nvPicPr>
          <p:cNvPr id="4098" name="Picture 2" descr="C:\Users\Petr\AppData\Local\Microsoft\Windows\Temporary Internet Files\Content.IE5\X1HLI1P3\MM91000114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37432"/>
            <a:ext cx="2101007" cy="210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etr\AppData\Local\Microsoft\Windows\Temporary Internet Files\Content.IE5\X1HLI1P3\MC900298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1433779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\AppData\Local\Microsoft\Windows\Temporary Internet Files\Content.IE5\X1HLI1P3\MC90043238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129" y="559701"/>
            <a:ext cx="2266776" cy="263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etr\AppData\Local\Microsoft\Windows\Temporary Internet Files\Content.IE5\RJE6CSSA\MC9004449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317" y="3429000"/>
            <a:ext cx="2478400" cy="320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604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Was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 machen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wir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r>
              <a:rPr lang="cs-CZ" dirty="0" smtClean="0"/>
              <a:t>(co děláme)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2996952"/>
            <a:ext cx="8507288" cy="3024336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essen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Abendessen</a:t>
            </a:r>
            <a:r>
              <a:rPr lang="cs-CZ" b="1" dirty="0" smtClean="0"/>
              <a:t>. </a:t>
            </a:r>
            <a:r>
              <a:rPr lang="cs-CZ" dirty="0" smtClean="0"/>
              <a:t>(Jíme večeři)</a:t>
            </a:r>
          </a:p>
          <a:p>
            <a:pPr marL="0" indent="0"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/>
              <a:t>geben</a:t>
            </a:r>
            <a:r>
              <a:rPr lang="cs-CZ" b="1" dirty="0"/>
              <a:t> </a:t>
            </a:r>
            <a:r>
              <a:rPr lang="cs-CZ" b="1" dirty="0" err="1"/>
              <a:t>uns</a:t>
            </a:r>
            <a:r>
              <a:rPr lang="cs-CZ" b="1" dirty="0"/>
              <a:t> </a:t>
            </a:r>
            <a:r>
              <a:rPr lang="cs-CZ" b="1" dirty="0" err="1"/>
              <a:t>Geschenke</a:t>
            </a:r>
            <a:r>
              <a:rPr lang="cs-CZ" b="1" dirty="0"/>
              <a:t>. </a:t>
            </a:r>
            <a:r>
              <a:rPr lang="cs-CZ" dirty="0" smtClean="0"/>
              <a:t>(Dáváme si dárky)</a:t>
            </a:r>
          </a:p>
          <a:p>
            <a:pPr marL="0" indent="0"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/>
              <a:t>packen</a:t>
            </a:r>
            <a:r>
              <a:rPr lang="cs-CZ" b="1" dirty="0"/>
              <a:t> </a:t>
            </a:r>
            <a:r>
              <a:rPr lang="cs-CZ" b="1" dirty="0" err="1"/>
              <a:t>Geschenke</a:t>
            </a:r>
            <a:r>
              <a:rPr lang="cs-CZ" b="1" dirty="0"/>
              <a:t> </a:t>
            </a:r>
            <a:r>
              <a:rPr lang="cs-CZ" b="1" dirty="0" err="1"/>
              <a:t>aus</a:t>
            </a:r>
            <a:r>
              <a:rPr lang="cs-CZ" b="1" dirty="0"/>
              <a:t>. </a:t>
            </a:r>
            <a:r>
              <a:rPr lang="cs-CZ" dirty="0" smtClean="0"/>
              <a:t>(Rozbalujeme dárky) </a:t>
            </a:r>
          </a:p>
          <a:p>
            <a:pPr marL="0" indent="0">
              <a:buNone/>
            </a:pPr>
            <a:r>
              <a:rPr lang="cs-CZ" b="1" dirty="0" err="1"/>
              <a:t>Wir</a:t>
            </a:r>
            <a:r>
              <a:rPr lang="cs-CZ" b="1" dirty="0"/>
              <a:t> </a:t>
            </a:r>
            <a:r>
              <a:rPr lang="cs-CZ" b="1" dirty="0" err="1"/>
              <a:t>singen</a:t>
            </a:r>
            <a:r>
              <a:rPr lang="cs-CZ" b="1" dirty="0"/>
              <a:t> </a:t>
            </a:r>
            <a:r>
              <a:rPr lang="cs-CZ" b="1" dirty="0" err="1"/>
              <a:t>Weihnachtslieder</a:t>
            </a:r>
            <a:r>
              <a:rPr lang="cs-CZ" b="1" dirty="0"/>
              <a:t>.</a:t>
            </a:r>
            <a:r>
              <a:rPr lang="cs-CZ" dirty="0"/>
              <a:t> (Zpíváme koledy)</a:t>
            </a:r>
          </a:p>
          <a:p>
            <a:pPr marL="0" indent="0"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gehen</a:t>
            </a:r>
            <a:r>
              <a:rPr lang="cs-CZ" b="1" dirty="0" smtClean="0"/>
              <a:t> in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Kirche</a:t>
            </a:r>
            <a:r>
              <a:rPr lang="cs-CZ" b="1" dirty="0" smtClean="0"/>
              <a:t>.</a:t>
            </a:r>
            <a:r>
              <a:rPr lang="cs-CZ" dirty="0" smtClean="0"/>
              <a:t> (Jdeme do kostela)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Petr\AppData\Local\Microsoft\Windows\Temporary Internet Files\Content.IE5\1SMS3LS0\MC9003967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859" y="692696"/>
            <a:ext cx="238065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0402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>
          <a:xfrm>
            <a:off x="457200" y="2215405"/>
            <a:ext cx="8229600" cy="2581747"/>
          </a:xfrm>
        </p:spPr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391136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/>
          <a:lstStyle/>
          <a:p>
            <a:pPr defTabSz="914400"/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80444"/>
            <a:ext cx="8078788" cy="3644900"/>
          </a:xfrm>
        </p:spPr>
        <p:txBody>
          <a:bodyPr/>
          <a:lstStyle/>
          <a:p>
            <a:pPr defTabSz="914400"/>
            <a:r>
              <a:rPr lang="cs-CZ" altLang="cs-CZ" sz="3600" dirty="0" smtClean="0"/>
              <a:t>Žákům se s učebním materiálem pracovalo snadno, nové slovní zásobě se naučili díky vizualizaci snadno a rychle.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40643436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287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Motiv sady Office</vt:lpstr>
      <vt:lpstr>1_Motiv sady Office</vt:lpstr>
      <vt:lpstr>2_Motiv sady Office</vt:lpstr>
      <vt:lpstr>3_Motiv sady Office</vt:lpstr>
      <vt:lpstr>4_Motiv sady Office</vt:lpstr>
      <vt:lpstr>Prezentace aplikace PowerPoint</vt:lpstr>
      <vt:lpstr>Anotace a metodika</vt:lpstr>
      <vt:lpstr>WEIHNACHTEN</vt:lpstr>
      <vt:lpstr>Was isst man (co se jí)</vt:lpstr>
      <vt:lpstr>r Weihnachtsabend (Štědrý večer)</vt:lpstr>
      <vt:lpstr>Ausschmückung (výzdoba)</vt:lpstr>
      <vt:lpstr>Was machen wir (co děláme)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5</cp:revision>
  <dcterms:created xsi:type="dcterms:W3CDTF">2013-11-18T09:57:08Z</dcterms:created>
  <dcterms:modified xsi:type="dcterms:W3CDTF">2013-11-28T09:23:01Z</dcterms:modified>
</cp:coreProperties>
</file>