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64" r:id="rId5"/>
    <p:sldId id="266" r:id="rId6"/>
    <p:sldId id="257" r:id="rId7"/>
    <p:sldId id="265" r:id="rId8"/>
    <p:sldId id="258" r:id="rId9"/>
    <p:sldId id="259" r:id="rId10"/>
    <p:sldId id="262" r:id="rId11"/>
    <p:sldId id="263" r:id="rId12"/>
    <p:sldId id="260" r:id="rId13"/>
    <p:sldId id="261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355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72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1081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5441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9053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2284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4808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7965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8063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4519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4101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B387D9-0FF2-4287-B1DB-EDC5599F5073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6038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5D196D-6CBE-45AA-BE17-9C1174D5F16D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4303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7AE56-DC36-4CDD-A7DB-54DC3EC3F609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6921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853F0C-6D7B-43FB-B3CE-93CD772C920C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6766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42FF15-4CDF-47EB-801F-4B0A4058EE08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2359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BBE34B-7EAA-4F82-A934-D9BB2FC2BFA7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1348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95AFA8-E444-4E0D-9EE4-F2AA95B9AFBC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9849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A86EC-3E3F-4A60-9202-825BEBD89004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49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C36EC-9C12-446D-99D5-28826CEBF508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3641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B8595F-D1A4-411C-B5D0-0C7D7CBD931B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7850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167F11-C802-44C0-8E97-48563E169B23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63152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7B80CA5-834C-4281-A542-EC6F9D498365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3BCC298-AFE8-4F24-AFCF-85252D709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0792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A605617-AA11-47ED-BD2B-C67E95F1460A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9AE5F4-1D2D-4180-8AC4-3C8B1B97F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662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C50D42-9EC9-4C70-B6B6-5F2256732A92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FCC7C5-07A6-44FE-A080-FADE9821F4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6278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6D99958-0283-4719-984E-7639C98B3262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A27D3E5-68FB-4176-AB3A-CCA6163CB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8426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8B19C3E-FD5A-41F0-91A7-AC409B291322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41374B-2F39-42D9-BB96-597867B28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83060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C15263-E99B-43A7-B95A-7C9A44CE4CED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F71BAD6-CF5B-4349-9B20-564E09329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4375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A09FE0F-B561-4E02-97D8-EB50F6F5D2FB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C958CDF-299F-461D-B5D8-75D7ABDCB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98014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B84DE8-8F69-40ED-A2A0-A2F2FA35A7B0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821455F-B9D3-421D-AB81-957B461B1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47080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0BCB39E-46CF-4420-BF8E-D8CDB8A5019B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B21EC98-EDCD-4CE9-BAB7-9382720E1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4789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5A60365-9E06-4A19-9880-F136330A7ACD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FBBC037-A627-4604-B953-A563DE618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86955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6AA8D4E-CECC-4450-89E0-EB39D87658FE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3AC9D9D-56AF-4CD1-8BA7-0F63D1B30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001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769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112E112-6CAF-4188-8578-869A11AD12EE}" type="slidenum">
              <a:rPr lang="cs-CZ" alt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0104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614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A98F099-D1DD-432F-8AB2-275AF65AAA44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8B95AEF-90A1-4604-8BE5-F6515FC84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488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1405532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VY_32_INOVACE_58_NJ_WIEDERHOLUNGWORTSCHATZ</a:t>
                      </a: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WIEDERHOLUNG WORTSCHATZ</a:t>
                      </a:r>
                      <a:endParaRPr kumimoji="0" lang="cs-CZ" alt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381730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altLang="cs-CZ" smtClean="0"/>
              <a:t>Anotace a metodika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745232" y="1816224"/>
            <a:ext cx="7643192" cy="4205064"/>
          </a:xfrm>
          <a:solidFill>
            <a:schemeClr val="bg1"/>
          </a:solidFill>
        </p:spPr>
        <p:txBody>
          <a:bodyPr/>
          <a:lstStyle/>
          <a:p>
            <a:pPr marL="0" indent="0" algn="just">
              <a:buFontTx/>
              <a:buNone/>
            </a:pPr>
            <a:r>
              <a:rPr lang="cs-CZ" altLang="cs-CZ" dirty="0" smtClean="0"/>
              <a:t>   </a:t>
            </a:r>
            <a:r>
              <a:rPr lang="cs-CZ" altLang="cs-CZ" sz="2800" dirty="0" smtClean="0"/>
              <a:t>Tento výukový materiál se orientuje na OPAKOVÁNÍ SLOVNÍ ZÁSOBY na téma </a:t>
            </a:r>
            <a:r>
              <a:rPr lang="cs-CZ" altLang="cs-CZ" sz="2800" dirty="0" smtClean="0"/>
              <a:t>zvířata, názvy zemí, škola a dny v týdnu. </a:t>
            </a:r>
            <a:endParaRPr lang="cs-CZ" altLang="cs-CZ" sz="2800" dirty="0" smtClean="0"/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 </a:t>
            </a:r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Je vhodný pro</a:t>
            </a:r>
            <a:r>
              <a:rPr lang="cs-CZ" altLang="cs-CZ" sz="2800" b="1" dirty="0" smtClean="0"/>
              <a:t> 7. či 8. ročníky </a:t>
            </a:r>
            <a:r>
              <a:rPr lang="cs-CZ" altLang="cs-CZ" sz="2800" dirty="0" smtClean="0"/>
              <a:t>nebo je možné jej využít i v </a:t>
            </a:r>
            <a:r>
              <a:rPr lang="cs-CZ" altLang="cs-CZ" sz="2800" b="1" dirty="0" smtClean="0"/>
              <a:t>konverzačních </a:t>
            </a:r>
            <a:r>
              <a:rPr lang="cs-CZ" altLang="cs-CZ" sz="2800" b="1" dirty="0" smtClean="0"/>
              <a:t>hodinách či pro 9. ročníky</a:t>
            </a:r>
            <a:r>
              <a:rPr lang="cs-CZ" altLang="cs-CZ" sz="2800" dirty="0" smtClean="0"/>
              <a:t>.</a:t>
            </a:r>
            <a:endParaRPr lang="cs-CZ" altLang="cs-CZ" sz="2800" dirty="0" smtClean="0"/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789816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trellis">
          <a:fgClr>
            <a:srgbClr val="00B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Benennt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austiere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149627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035549"/>
            <a:ext cx="2905905" cy="206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RJE6CSSA\MC90044140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20"/>
            <a:ext cx="3478543" cy="164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\AppData\Local\Microsoft\Windows\Temporary Internet Files\Content.IE5\C3SVOU3Y\MC9004258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25975"/>
            <a:ext cx="1851025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etr\AppData\Local\Microsoft\Windows\Temporary Internet Files\Content.IE5\C3SVOU3Y\MC9004346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04864"/>
            <a:ext cx="2127567" cy="1726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etr\AppData\Local\Microsoft\Windows\Temporary Internet Files\Content.IE5\1SMS3LS0\MC9003264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5590"/>
            <a:ext cx="2664296" cy="2305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etr\AppData\Local\Microsoft\Windows\Temporary Internet Files\Content.IE5\1SMS3LS0\MC9000572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955" y="4718320"/>
            <a:ext cx="1554242" cy="147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293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chemeClr val="accent3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18654"/>
            <a:ext cx="5554960" cy="1138138"/>
          </a:xfrm>
          <a:solidFill>
            <a:schemeClr val="bg1"/>
          </a:solidFill>
        </p:spPr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700808"/>
            <a:ext cx="5482952" cy="4525963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Pferd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kůň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Kuh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kráva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Kaninchen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králík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Hund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pes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Hamster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křeček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Katze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kočka</a:t>
            </a:r>
          </a:p>
        </p:txBody>
      </p:sp>
    </p:spTree>
    <p:extLst>
      <p:ext uri="{BB962C8B-B14F-4D97-AF65-F5344CB8AC3E}">
        <p14:creationId xmlns:p14="http://schemas.microsoft.com/office/powerpoint/2010/main" val="3728578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Ergänzt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Ländernamen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6300954"/>
              </p:ext>
            </p:extLst>
          </p:nvPr>
        </p:nvGraphicFramePr>
        <p:xfrm>
          <a:off x="457200" y="1600200"/>
          <a:ext cx="8291264" cy="4853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5632"/>
                <a:gridCol w="4145632"/>
              </a:tblGrid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Auf</a:t>
                      </a:r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Tschechisch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kern="1200" dirty="0" err="1" smtClean="0">
                          <a:solidFill>
                            <a:schemeClr val="l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Auf</a:t>
                      </a:r>
                      <a:r>
                        <a:rPr lang="cs-CZ" dirty="0" smtClean="0"/>
                        <a:t> </a:t>
                      </a:r>
                      <a:r>
                        <a:rPr lang="cs-CZ" sz="4000" b="1" kern="1200" dirty="0" err="1" smtClean="0">
                          <a:solidFill>
                            <a:schemeClr val="l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Deutsch</a:t>
                      </a:r>
                      <a:endParaRPr lang="cs-CZ" sz="4000" b="1" kern="1200" dirty="0">
                        <a:solidFill>
                          <a:schemeClr val="lt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Německo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 </a:t>
                      </a:r>
                      <a:r>
                        <a:rPr lang="cs-CZ" sz="36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Schweiz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Rakousko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Tschechien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Slovensko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0401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57400" y="274638"/>
            <a:ext cx="4834880" cy="1143000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7938944"/>
              </p:ext>
            </p:extLst>
          </p:nvPr>
        </p:nvGraphicFramePr>
        <p:xfrm>
          <a:off x="457200" y="1600200"/>
          <a:ext cx="8291264" cy="4853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5632"/>
                <a:gridCol w="4145632"/>
              </a:tblGrid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Auf</a:t>
                      </a:r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Tschechisch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kern="1200" dirty="0" err="1" smtClean="0">
                          <a:solidFill>
                            <a:schemeClr val="l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Auf</a:t>
                      </a:r>
                      <a:r>
                        <a:rPr lang="cs-CZ" dirty="0" smtClean="0"/>
                        <a:t> </a:t>
                      </a:r>
                      <a:r>
                        <a:rPr lang="cs-CZ" sz="4000" b="1" kern="1200" dirty="0" err="1" smtClean="0">
                          <a:solidFill>
                            <a:schemeClr val="l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Deutsch</a:t>
                      </a:r>
                      <a:endParaRPr lang="cs-CZ" sz="4000" b="1" kern="1200" dirty="0">
                        <a:solidFill>
                          <a:schemeClr val="lt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Německo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Deutschland</a:t>
                      </a:r>
                      <a:endParaRPr lang="cs-CZ" sz="36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Švýcarsko</a:t>
                      </a:r>
                      <a:endParaRPr lang="cs-CZ" sz="36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 </a:t>
                      </a:r>
                      <a:r>
                        <a:rPr lang="cs-CZ" sz="36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Schweiz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Rakousko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Österreich</a:t>
                      </a:r>
                      <a:endParaRPr lang="cs-CZ" sz="36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Česká republika</a:t>
                      </a:r>
                      <a:endParaRPr lang="cs-CZ" sz="36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Tschechien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088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Slovensko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 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Slowakei</a:t>
                      </a:r>
                      <a:endParaRPr lang="cs-CZ" sz="36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6152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ivot">
          <a:fgClr>
            <a:schemeClr val="tx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7715200" cy="1282154"/>
          </a:xfrm>
          <a:solidFill>
            <a:srgbClr val="002060"/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Benennt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Bilder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etr\AppData\Local\Microsoft\Windows\Temporary Internet Files\Content.IE5\RJE6CSSA\MC90032451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150053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RJE6CSSA\MC90043612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297" y="3717031"/>
            <a:ext cx="3016564" cy="2721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\AppData\Local\Microsoft\Windows\Temporary Internet Files\Content.IE5\RJE6CSSA\MC9004154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005" y="1650834"/>
            <a:ext cx="2318989" cy="1706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\AppData\Local\Microsoft\Windows\Temporary Internet Files\Content.IE5\RJE6CSSA\MC9003788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390" y="3717031"/>
            <a:ext cx="1678614" cy="2361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etr\AppData\Local\Microsoft\Windows\Temporary Internet Files\Content.IE5\X1HLI1P3\MC9002329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675" y="1762073"/>
            <a:ext cx="1797113" cy="159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etr\AppData\Local\Microsoft\Windows\Temporary Internet Files\Content.IE5\X1HLI1P3\MC90043265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38092"/>
            <a:ext cx="2320439" cy="2320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7264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97360" y="1744216"/>
            <a:ext cx="5626968" cy="4565104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Schultasche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taška 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Rucksack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batoh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Buch – kniha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Heft – sešit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Buntstifte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pastelky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Kuli – propiska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Lehrerin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učitelka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Schülerin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žákyně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020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attFill prst="pct90">
            <a:fgClr>
              <a:schemeClr val="accent4">
                <a:lumMod val="75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Ergänzt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Wochentage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4911806"/>
              </p:ext>
            </p:extLst>
          </p:nvPr>
        </p:nvGraphicFramePr>
        <p:xfrm>
          <a:off x="1105272" y="1600199"/>
          <a:ext cx="6779096" cy="492514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389548"/>
                <a:gridCol w="3389548"/>
              </a:tblGrid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pondělí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Dienstag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středa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čtvrtek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Freitag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sobota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neděle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0270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5122912" cy="1210146"/>
          </a:xfrm>
          <a:pattFill prst="pct90">
            <a:fgClr>
              <a:schemeClr val="accent4">
                <a:lumMod val="75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8371654"/>
              </p:ext>
            </p:extLst>
          </p:nvPr>
        </p:nvGraphicFramePr>
        <p:xfrm>
          <a:off x="1105272" y="1600199"/>
          <a:ext cx="6779096" cy="492514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389548"/>
                <a:gridCol w="3389548"/>
              </a:tblGrid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pondělí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Montag</a:t>
                      </a:r>
                      <a:endParaRPr lang="cs-CZ" sz="40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kern="1200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úterý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Dienstag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středa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Mittwoch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čtvrtek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Donnerstag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kern="1200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pátek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Freitag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sobota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Samstag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neděle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Sonntag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0556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3555" name="Rectangle 3"/>
          <p:cNvSpPr>
            <a:spLocks noGrp="1"/>
          </p:cNvSpPr>
          <p:nvPr>
            <p:ph type="body" idx="1"/>
          </p:nvPr>
        </p:nvSpPr>
        <p:spPr>
          <a:xfrm>
            <a:off x="457200" y="2216150"/>
            <a:ext cx="8229600" cy="2581275"/>
          </a:xfrm>
        </p:spPr>
        <p:txBody>
          <a:bodyPr/>
          <a:lstStyle/>
          <a:p>
            <a:r>
              <a:rPr lang="cs-CZ" altLang="cs-CZ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2888321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79725"/>
            <a:ext cx="8078788" cy="3644900"/>
          </a:xfrm>
        </p:spPr>
        <p:txBody>
          <a:bodyPr/>
          <a:lstStyle/>
          <a:p>
            <a:r>
              <a:rPr lang="cs-CZ" altLang="cs-CZ" sz="3600" dirty="0" smtClean="0"/>
              <a:t>Žákům se s učebním materiálem pracovalo </a:t>
            </a:r>
            <a:r>
              <a:rPr lang="cs-CZ" altLang="cs-CZ" sz="3600" dirty="0" smtClean="0"/>
              <a:t>dobře</a:t>
            </a:r>
            <a:r>
              <a:rPr lang="cs-CZ" altLang="cs-CZ" sz="3600" dirty="0" smtClean="0"/>
              <a:t>, </a:t>
            </a:r>
            <a:r>
              <a:rPr lang="cs-CZ" altLang="cs-CZ" sz="3600" dirty="0" smtClean="0"/>
              <a:t>s řešením úkolů neměli </a:t>
            </a:r>
            <a:r>
              <a:rPr lang="cs-CZ" altLang="cs-CZ" sz="3600" dirty="0" smtClean="0"/>
              <a:t>problémy.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19361685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233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Motiv sady Office</vt:lpstr>
      <vt:lpstr>3_Motiv sady Office</vt:lpstr>
      <vt:lpstr>1_Výchozí návrh</vt:lpstr>
      <vt:lpstr>2_Motiv sady Office</vt:lpstr>
      <vt:lpstr>Prezentace aplikace PowerPoint</vt:lpstr>
      <vt:lpstr>Anotace a metodika</vt:lpstr>
      <vt:lpstr>Benennt diese Haustiere</vt:lpstr>
      <vt:lpstr>LÖSUNG</vt:lpstr>
      <vt:lpstr>Ergänzt die Ländernamen</vt:lpstr>
      <vt:lpstr>Lösung</vt:lpstr>
      <vt:lpstr>Benennt diese Bilder</vt:lpstr>
      <vt:lpstr>Lösung</vt:lpstr>
      <vt:lpstr>Ergänzt die Wochentage</vt:lpstr>
      <vt:lpstr>Lösung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6</cp:revision>
  <dcterms:created xsi:type="dcterms:W3CDTF">2013-11-26T09:37:00Z</dcterms:created>
  <dcterms:modified xsi:type="dcterms:W3CDTF">2013-11-28T20:00:29Z</dcterms:modified>
</cp:coreProperties>
</file>