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7" r:id="rId11"/>
    <p:sldId id="268" r:id="rId12"/>
    <p:sldId id="266" r:id="rId13"/>
    <p:sldId id="269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119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2500596077"/>
              </p:ext>
            </p:extLst>
          </p:nvPr>
        </p:nvGraphicFramePr>
        <p:xfrm>
          <a:off x="539552" y="1844825"/>
          <a:ext cx="8208912" cy="468051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43816"/>
                <a:gridCol w="5965096"/>
              </a:tblGrid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Škola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Katolické gymnázium Třebíč, Otmarova 22, Třebíč 674 01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Název </a:t>
                      </a:r>
                      <a:r>
                        <a:rPr lang="cs-CZ" sz="800" dirty="0" smtClean="0">
                          <a:effectLst/>
                        </a:rPr>
                        <a:t>projektu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Moderní škola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Číslo projektu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CZ.1.07/1.5.00/34.0464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Šablona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III/2 Inovace a zkvalitnění výuky prostřednictvím ICT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Autor DUM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8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Drahomír</a:t>
                      </a:r>
                      <a:r>
                        <a:rPr lang="cs-CZ" sz="8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Havlíček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Název DUM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Nejsoučasnější autoři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8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8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5.3.15</a:t>
                      </a:r>
                      <a:endParaRPr lang="cs-CZ" sz="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18. 6. </a:t>
                      </a:r>
                      <a:r>
                        <a:rPr lang="cs-CZ" sz="800" smtClean="0">
                          <a:effectLst/>
                        </a:rPr>
                        <a:t>2012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Předmět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Český jazyk a literatura</a:t>
                      </a:r>
                      <a:r>
                        <a:rPr lang="cs-CZ" sz="800" dirty="0">
                          <a:effectLst/>
                        </a:rPr>
                        <a:t> 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Tematická oblast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Literatura</a:t>
                      </a:r>
                      <a:r>
                        <a:rPr lang="cs-CZ" sz="8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po roce 1945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Výstup ŠVP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Žák</a:t>
                      </a:r>
                      <a:r>
                        <a:rPr lang="cs-CZ" sz="8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představí významné autory.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Anotace DUM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 smtClean="0">
                          <a:effectLst/>
                        </a:rPr>
                        <a:t>Prezentace obsahuje základní informace o současných autorech české literatury. 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Metodický popis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 smtClean="0">
                          <a:effectLst/>
                        </a:rPr>
                        <a:t>Prezentace slouží jako podklad pro</a:t>
                      </a:r>
                      <a:r>
                        <a:rPr lang="cs-CZ" sz="800" baseline="0" dirty="0" smtClean="0">
                          <a:effectLst/>
                        </a:rPr>
                        <a:t> výklad v hodině.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Hodnocení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Prezentace se osvědčila. Žáci  ji využili i při samostatné přípravě</a:t>
                      </a:r>
                      <a:r>
                        <a:rPr lang="cs-CZ" sz="800" baseline="0" dirty="0" smtClean="0">
                          <a:effectLst/>
                        </a:rPr>
                        <a:t> na písemnou práci.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88398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941" y="228600"/>
            <a:ext cx="6634118" cy="144744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Současní čeští autoři prózy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669644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Tereza Boučková</a:t>
            </a:r>
            <a:br>
              <a:rPr lang="cs-CZ" dirty="0" smtClean="0"/>
            </a:br>
            <a:r>
              <a:rPr lang="cs-CZ" dirty="0" smtClean="0"/>
              <a:t>(1957)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spisovatelka, scenáristka, publicistka</a:t>
            </a:r>
          </a:p>
          <a:p>
            <a:r>
              <a:rPr lang="cs-CZ" dirty="0" smtClean="0"/>
              <a:t>dcera spisovatele Pavla Kohouta</a:t>
            </a:r>
          </a:p>
          <a:p>
            <a:r>
              <a:rPr lang="cs-CZ" dirty="0" smtClean="0"/>
              <a:t>vystudovala gymnázium, další studium znemožněno</a:t>
            </a:r>
          </a:p>
          <a:p>
            <a:r>
              <a:rPr lang="cs-CZ" dirty="0" smtClean="0"/>
              <a:t>r. 1977 podpis Charty 77</a:t>
            </a:r>
          </a:p>
          <a:p>
            <a:r>
              <a:rPr lang="cs-CZ" dirty="0" smtClean="0"/>
              <a:t>aktivní účast v tzv. bytových divadlech, zejména herečky Vlasty Chramostové</a:t>
            </a:r>
          </a:p>
          <a:p>
            <a:r>
              <a:rPr lang="cs-CZ" dirty="0" smtClean="0"/>
              <a:t>angažuje se ve prospěch ekologických organizací</a:t>
            </a:r>
          </a:p>
          <a:p>
            <a:endParaRPr lang="cs-CZ" dirty="0" smtClean="0"/>
          </a:p>
          <a:p>
            <a:r>
              <a:rPr lang="cs-CZ" dirty="0" smtClean="0"/>
              <a:t>dílo: sbírka tří próz </a:t>
            </a:r>
            <a:r>
              <a:rPr lang="cs-CZ" b="1" i="1" dirty="0" smtClean="0"/>
              <a:t>Indiánský běh</a:t>
            </a:r>
            <a:r>
              <a:rPr lang="cs-CZ" dirty="0" smtClean="0"/>
              <a:t>, novela </a:t>
            </a:r>
            <a:r>
              <a:rPr lang="cs-CZ" b="1" i="1" dirty="0" smtClean="0"/>
              <a:t>Křepelice</a:t>
            </a:r>
            <a:r>
              <a:rPr lang="cs-CZ" dirty="0" smtClean="0"/>
              <a:t>, próza </a:t>
            </a:r>
            <a:r>
              <a:rPr lang="cs-CZ" b="1" i="1" dirty="0" smtClean="0"/>
              <a:t>Krákorám</a:t>
            </a:r>
            <a:r>
              <a:rPr lang="cs-CZ" dirty="0" smtClean="0"/>
              <a:t>, román </a:t>
            </a:r>
            <a:r>
              <a:rPr lang="cs-CZ" b="1" i="1" dirty="0" smtClean="0"/>
              <a:t>Rok kohouta</a:t>
            </a:r>
            <a:r>
              <a:rPr lang="cs-CZ" dirty="0" smtClean="0"/>
              <a:t>, povídkový soubor </a:t>
            </a:r>
            <a:r>
              <a:rPr lang="cs-CZ" b="1" i="1" dirty="0" smtClean="0"/>
              <a:t>Šíleně smutné povídky</a:t>
            </a:r>
          </a:p>
          <a:p>
            <a:pPr>
              <a:buNone/>
            </a:pPr>
            <a:endParaRPr lang="cs-CZ" b="1" i="1" dirty="0" smtClean="0"/>
          </a:p>
          <a:p>
            <a:pPr>
              <a:buNone/>
            </a:pPr>
            <a:r>
              <a:rPr lang="cs-CZ" dirty="0" smtClean="0"/>
              <a:t>námět a scénář k filmům </a:t>
            </a:r>
            <a:r>
              <a:rPr lang="cs-CZ" dirty="0" err="1" smtClean="0"/>
              <a:t>Smradi</a:t>
            </a:r>
            <a:r>
              <a:rPr lang="cs-CZ" dirty="0" smtClean="0"/>
              <a:t>, Zemský ráj to napohled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Irena </a:t>
            </a:r>
            <a:r>
              <a:rPr lang="cs-CZ" dirty="0" err="1" smtClean="0"/>
              <a:t>Obermannová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(1962)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spisovatelka, scenáristka, dramaturgyně</a:t>
            </a:r>
          </a:p>
          <a:p>
            <a:r>
              <a:rPr lang="cs-CZ" dirty="0" smtClean="0"/>
              <a:t>absolventka pražské FAMU, obor dramaturgie a scenáristika</a:t>
            </a:r>
          </a:p>
          <a:p>
            <a:r>
              <a:rPr lang="cs-CZ" dirty="0" smtClean="0"/>
              <a:t>jako dramaturg se podílela na několika </a:t>
            </a:r>
            <a:r>
              <a:rPr lang="cs-CZ" dirty="0" err="1" smtClean="0"/>
              <a:t>diskuzních</a:t>
            </a:r>
            <a:r>
              <a:rPr lang="cs-CZ" dirty="0" smtClean="0"/>
              <a:t> pořadech České televize</a:t>
            </a:r>
          </a:p>
          <a:p>
            <a:endParaRPr lang="cs-CZ" dirty="0" smtClean="0"/>
          </a:p>
          <a:p>
            <a:r>
              <a:rPr lang="cs-CZ" dirty="0" smtClean="0"/>
              <a:t>dílo: prózy </a:t>
            </a:r>
            <a:r>
              <a:rPr lang="cs-CZ" b="1" i="1" dirty="0" smtClean="0"/>
              <a:t>Deník šílené manželky</a:t>
            </a:r>
            <a:r>
              <a:rPr lang="cs-CZ" dirty="0" smtClean="0"/>
              <a:t>, </a:t>
            </a:r>
            <a:r>
              <a:rPr lang="cs-CZ" b="1" i="1" dirty="0" smtClean="0"/>
              <a:t>V pěně</a:t>
            </a:r>
            <a:r>
              <a:rPr lang="cs-CZ" dirty="0" smtClean="0"/>
              <a:t>, </a:t>
            </a:r>
            <a:r>
              <a:rPr lang="cs-CZ" b="1" i="1" dirty="0" smtClean="0"/>
              <a:t>Tajná kniha </a:t>
            </a:r>
            <a:r>
              <a:rPr lang="cs-CZ" dirty="0" smtClean="0"/>
              <a:t>(deníkovou formou intimní vztah vypravěčky s Největším Čechem – vnímána jako kontroverzní kniha), fiktivní </a:t>
            </a:r>
            <a:r>
              <a:rPr lang="cs-CZ" b="1" i="1" dirty="0" smtClean="0"/>
              <a:t>Dopisy Kafkovi </a:t>
            </a:r>
            <a:r>
              <a:rPr lang="cs-CZ" dirty="0" smtClean="0"/>
              <a:t>(protiváha ke Kafkovým Dopisům Mileně) 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Daniela Fischerová</a:t>
            </a:r>
            <a:br>
              <a:rPr lang="cs-CZ" dirty="0" smtClean="0"/>
            </a:br>
            <a:r>
              <a:rPr lang="cs-CZ" dirty="0" smtClean="0"/>
              <a:t>(1948)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spisovatelka, dramatička, scenáristka, publicistka, autorka próz pro děti a mládež, autorka učebnic a pedagožka</a:t>
            </a:r>
          </a:p>
          <a:p>
            <a:r>
              <a:rPr lang="cs-CZ" dirty="0" smtClean="0"/>
              <a:t>absolventka pražské FAMU, obor dramaturgie a scenáristika</a:t>
            </a:r>
          </a:p>
          <a:p>
            <a:r>
              <a:rPr lang="cs-CZ" dirty="0" smtClean="0"/>
              <a:t>vyučuje obor tvůrčího psaní na Akademii Josefa Škvoreckého</a:t>
            </a:r>
          </a:p>
          <a:p>
            <a:endParaRPr lang="cs-CZ" dirty="0" smtClean="0"/>
          </a:p>
          <a:p>
            <a:r>
              <a:rPr lang="cs-CZ" dirty="0" smtClean="0"/>
              <a:t>dílo: soubory próz </a:t>
            </a:r>
            <a:r>
              <a:rPr lang="cs-CZ" b="1" i="1" dirty="0" smtClean="0"/>
              <a:t>Duhová jiskra</a:t>
            </a:r>
            <a:r>
              <a:rPr lang="cs-CZ" dirty="0" smtClean="0"/>
              <a:t>, </a:t>
            </a:r>
            <a:r>
              <a:rPr lang="cs-CZ" b="1" i="1" dirty="0" err="1" smtClean="0"/>
              <a:t>Jiskra</a:t>
            </a:r>
            <a:r>
              <a:rPr lang="cs-CZ" b="1" i="1" dirty="0" smtClean="0"/>
              <a:t> ve sněhu</a:t>
            </a:r>
            <a:r>
              <a:rPr lang="cs-CZ" dirty="0" smtClean="0"/>
              <a:t>, </a:t>
            </a:r>
            <a:r>
              <a:rPr lang="cs-CZ" b="1" i="1" dirty="0" smtClean="0"/>
              <a:t>Duhové pohádky</a:t>
            </a:r>
            <a:endParaRPr lang="cs-CZ" b="1" i="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Petra Hůlová</a:t>
            </a:r>
            <a:br>
              <a:rPr lang="cs-CZ" dirty="0" smtClean="0"/>
            </a:br>
            <a:r>
              <a:rPr lang="cs-CZ" dirty="0" smtClean="0"/>
              <a:t>(1979)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spisovatelka</a:t>
            </a:r>
          </a:p>
          <a:p>
            <a:r>
              <a:rPr lang="cs-CZ" dirty="0" smtClean="0"/>
              <a:t>absolventka </a:t>
            </a:r>
            <a:r>
              <a:rPr lang="cs-CZ" dirty="0" err="1" smtClean="0"/>
              <a:t>kulturologie</a:t>
            </a:r>
            <a:r>
              <a:rPr lang="cs-CZ" dirty="0" smtClean="0"/>
              <a:t> a </a:t>
            </a:r>
            <a:r>
              <a:rPr lang="cs-CZ" dirty="0" err="1" smtClean="0"/>
              <a:t>mongolistiky</a:t>
            </a:r>
            <a:r>
              <a:rPr lang="cs-CZ" dirty="0" smtClean="0"/>
              <a:t> na FF KU</a:t>
            </a:r>
          </a:p>
          <a:p>
            <a:r>
              <a:rPr lang="cs-CZ" dirty="0" smtClean="0"/>
              <a:t>v rámci studií pobývala v Mongolsku, USA a Rusku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dílo:</a:t>
            </a:r>
          </a:p>
          <a:p>
            <a:pPr>
              <a:buNone/>
            </a:pPr>
            <a:r>
              <a:rPr lang="cs-CZ" dirty="0" smtClean="0"/>
              <a:t>romány </a:t>
            </a:r>
            <a:r>
              <a:rPr lang="cs-CZ" b="1" dirty="0" smtClean="0"/>
              <a:t>Paměť mojí babičce</a:t>
            </a:r>
            <a:r>
              <a:rPr lang="en-US" b="1" dirty="0" smtClean="0"/>
              <a:t>;</a:t>
            </a:r>
            <a:r>
              <a:rPr lang="cs-CZ" dirty="0" smtClean="0"/>
              <a:t> </a:t>
            </a:r>
            <a:r>
              <a:rPr lang="cs-CZ" b="1" i="1" dirty="0" smtClean="0"/>
              <a:t>Cirkus Les </a:t>
            </a:r>
            <a:r>
              <a:rPr lang="cs-CZ" b="1" i="1" dirty="0" err="1" smtClean="0"/>
              <a:t>Mémoires</a:t>
            </a:r>
            <a:r>
              <a:rPr lang="en-US" b="1" i="1" dirty="0" smtClean="0"/>
              <a:t>;</a:t>
            </a:r>
            <a:endParaRPr lang="cs-CZ" b="1" i="1" dirty="0" smtClean="0"/>
          </a:p>
          <a:p>
            <a:pPr>
              <a:buNone/>
            </a:pPr>
            <a:r>
              <a:rPr lang="cs-CZ" b="1" i="1" dirty="0" smtClean="0"/>
              <a:t>Stanice Tajga</a:t>
            </a:r>
            <a:r>
              <a:rPr lang="en-US" b="1" i="1" dirty="0" smtClean="0"/>
              <a:t>;</a:t>
            </a:r>
            <a:r>
              <a:rPr lang="cs-CZ" b="1" i="1" dirty="0" smtClean="0"/>
              <a:t> Strážci občanského dobra</a:t>
            </a:r>
            <a:r>
              <a:rPr lang="en-US" b="1" i="1" dirty="0" smtClean="0"/>
              <a:t>;</a:t>
            </a:r>
            <a:r>
              <a:rPr lang="cs-CZ" i="1" dirty="0" smtClean="0"/>
              <a:t> </a:t>
            </a:r>
            <a:r>
              <a:rPr lang="cs-CZ" b="1" i="1" dirty="0" smtClean="0"/>
              <a:t>Čechy, </a:t>
            </a:r>
          </a:p>
          <a:p>
            <a:pPr>
              <a:buNone/>
            </a:pPr>
            <a:r>
              <a:rPr lang="cs-CZ" b="1" i="1" dirty="0" smtClean="0"/>
              <a:t>země zaslíbená</a:t>
            </a:r>
          </a:p>
          <a:p>
            <a:pPr>
              <a:buNone/>
            </a:pPr>
            <a:r>
              <a:rPr lang="cs-CZ" dirty="0" smtClean="0"/>
              <a:t>novely </a:t>
            </a:r>
            <a:r>
              <a:rPr lang="cs-CZ" b="1" i="1" dirty="0" smtClean="0"/>
              <a:t>Přes matný sklo</a:t>
            </a:r>
            <a:r>
              <a:rPr lang="cs-CZ" dirty="0" smtClean="0"/>
              <a:t>, </a:t>
            </a:r>
            <a:r>
              <a:rPr lang="cs-CZ" b="1" i="1" dirty="0" smtClean="0"/>
              <a:t>Umělohmotný </a:t>
            </a:r>
            <a:r>
              <a:rPr lang="cs-CZ" b="1" i="1" dirty="0" err="1" smtClean="0"/>
              <a:t>třípokoj</a:t>
            </a:r>
            <a:r>
              <a:rPr lang="cs-CZ" dirty="0" smtClean="0"/>
              <a:t>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Bára Nesvadbová</a:t>
            </a:r>
            <a:br>
              <a:rPr lang="cs-CZ" dirty="0" smtClean="0"/>
            </a:br>
            <a:r>
              <a:rPr lang="cs-CZ" dirty="0" smtClean="0"/>
              <a:t>(1975)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spisovatelka a novinářka</a:t>
            </a:r>
          </a:p>
          <a:p>
            <a:r>
              <a:rPr lang="cs-CZ" dirty="0" smtClean="0"/>
              <a:t>dcera spisovatele Josefa Nesvadby (autor vědeckofantastických próz) a psychiatričky (zabývá se problematikou migrantů a etnických menšin)</a:t>
            </a:r>
          </a:p>
          <a:p>
            <a:r>
              <a:rPr lang="cs-CZ" dirty="0" smtClean="0"/>
              <a:t>absolventka Fakulty sociálních studií KU, obor žurnalistika a masová komunikace</a:t>
            </a:r>
          </a:p>
          <a:p>
            <a:r>
              <a:rPr lang="cs-CZ" dirty="0" smtClean="0"/>
              <a:t>šéfredaktorka prestižního módního časopisu </a:t>
            </a:r>
            <a:r>
              <a:rPr lang="cs-CZ" dirty="0" err="1" smtClean="0"/>
              <a:t>Harper</a:t>
            </a:r>
            <a:r>
              <a:rPr lang="cs-CZ" dirty="0" smtClean="0"/>
              <a:t>'s </a:t>
            </a:r>
            <a:r>
              <a:rPr lang="cs-CZ" dirty="0" err="1" smtClean="0"/>
              <a:t>Bazaar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prózy </a:t>
            </a:r>
            <a:r>
              <a:rPr lang="cs-CZ" b="1" i="1" dirty="0" err="1" smtClean="0"/>
              <a:t>Řízkaři</a:t>
            </a:r>
            <a:r>
              <a:rPr lang="cs-CZ" dirty="0" smtClean="0"/>
              <a:t>, </a:t>
            </a:r>
            <a:r>
              <a:rPr lang="cs-CZ" b="1" i="1" dirty="0" smtClean="0"/>
              <a:t>Bestiář </a:t>
            </a:r>
            <a:r>
              <a:rPr lang="cs-CZ" dirty="0" smtClean="0"/>
              <a:t>(zfilmováno), </a:t>
            </a:r>
            <a:r>
              <a:rPr lang="cs-CZ" b="1" i="1" dirty="0" smtClean="0"/>
              <a:t>Život nanečisto</a:t>
            </a:r>
            <a:r>
              <a:rPr lang="cs-CZ" dirty="0" smtClean="0"/>
              <a:t>, </a:t>
            </a:r>
            <a:r>
              <a:rPr lang="cs-CZ" b="1" i="1" dirty="0" smtClean="0"/>
              <a:t>Pohádkář</a:t>
            </a:r>
            <a:endParaRPr lang="cs-CZ" b="1" i="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Irena </a:t>
            </a:r>
            <a:r>
              <a:rPr lang="cs-CZ" dirty="0" err="1" smtClean="0"/>
              <a:t>Dousková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(1964)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absolventka Právnické fakulty Karlovy univerzity</a:t>
            </a:r>
          </a:p>
          <a:p>
            <a:r>
              <a:rPr lang="cs-CZ" dirty="0" smtClean="0"/>
              <a:t>spisovatelka na volné noze, redaktorka měsíčníku </a:t>
            </a:r>
            <a:r>
              <a:rPr lang="cs-CZ" dirty="0" err="1" smtClean="0"/>
              <a:t>Maskil</a:t>
            </a:r>
            <a:r>
              <a:rPr lang="cs-CZ" dirty="0" smtClean="0"/>
              <a:t>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dílo:</a:t>
            </a:r>
          </a:p>
          <a:p>
            <a:pPr>
              <a:buNone/>
            </a:pPr>
            <a:r>
              <a:rPr lang="cs-CZ" dirty="0" smtClean="0"/>
              <a:t>úspěch zaznamenal román </a:t>
            </a:r>
            <a:r>
              <a:rPr lang="cs-CZ" b="1" i="1" dirty="0" smtClean="0"/>
              <a:t>Hrdý </a:t>
            </a:r>
            <a:r>
              <a:rPr lang="cs-CZ" b="1" i="1" dirty="0" err="1" smtClean="0"/>
              <a:t>Budžes</a:t>
            </a:r>
            <a:r>
              <a:rPr lang="cs-CZ" b="1" i="1" dirty="0" smtClean="0"/>
              <a:t> </a:t>
            </a:r>
            <a:r>
              <a:rPr lang="cs-CZ" dirty="0" smtClean="0"/>
              <a:t>díky </a:t>
            </a:r>
          </a:p>
          <a:p>
            <a:pPr>
              <a:buNone/>
            </a:pPr>
            <a:r>
              <a:rPr lang="cs-CZ" dirty="0" smtClean="0"/>
              <a:t>dramatizaci v hlavní roli s Bárou </a:t>
            </a:r>
            <a:r>
              <a:rPr lang="cs-CZ" dirty="0" err="1" smtClean="0"/>
              <a:t>Hrzánovou</a:t>
            </a:r>
            <a:r>
              <a:rPr lang="cs-CZ" dirty="0" smtClean="0"/>
              <a:t>, volné </a:t>
            </a:r>
          </a:p>
          <a:p>
            <a:pPr>
              <a:buNone/>
            </a:pPr>
            <a:r>
              <a:rPr lang="cs-CZ" dirty="0" smtClean="0"/>
              <a:t>pokračování se jmenuje </a:t>
            </a:r>
            <a:r>
              <a:rPr lang="cs-CZ" b="1" i="1" dirty="0" err="1" smtClean="0"/>
              <a:t>Oněgin</a:t>
            </a:r>
            <a:r>
              <a:rPr lang="cs-CZ" b="1" i="1" dirty="0" smtClean="0"/>
              <a:t> byl Rusák</a:t>
            </a:r>
            <a:endParaRPr lang="cs-CZ" b="1" i="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Kateřina Tučková</a:t>
            </a:r>
            <a:br>
              <a:rPr lang="cs-CZ" dirty="0" smtClean="0"/>
            </a:br>
            <a:r>
              <a:rPr lang="cs-CZ" dirty="0" smtClean="0"/>
              <a:t>(1980)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spisovatelka a kurátorka</a:t>
            </a:r>
          </a:p>
          <a:p>
            <a:r>
              <a:rPr lang="cs-CZ" dirty="0" smtClean="0"/>
              <a:t>absolventka Filozofické fakulty Masarykovy univerzity v Brně, obor dějiny umění a český jazyk a literatura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dílo:</a:t>
            </a:r>
          </a:p>
          <a:p>
            <a:pPr>
              <a:buNone/>
            </a:pPr>
            <a:r>
              <a:rPr lang="cs-CZ" dirty="0" smtClean="0"/>
              <a:t>romány </a:t>
            </a:r>
            <a:r>
              <a:rPr lang="cs-CZ" b="1" i="1" dirty="0" err="1" smtClean="0"/>
              <a:t>Žítkovské</a:t>
            </a:r>
            <a:r>
              <a:rPr lang="cs-CZ" b="1" i="1" dirty="0" smtClean="0"/>
              <a:t> bohyně</a:t>
            </a:r>
            <a:r>
              <a:rPr lang="cs-CZ" dirty="0" smtClean="0"/>
              <a:t>, </a:t>
            </a:r>
            <a:r>
              <a:rPr lang="cs-CZ" b="1" i="1" dirty="0" smtClean="0"/>
              <a:t>Vyhnání Gerty </a:t>
            </a:r>
          </a:p>
          <a:p>
            <a:pPr>
              <a:buNone/>
            </a:pPr>
            <a:r>
              <a:rPr lang="cs-CZ" b="1" i="1" dirty="0" err="1" smtClean="0"/>
              <a:t>Schnirch</a:t>
            </a:r>
            <a:endParaRPr lang="cs-CZ" b="1" i="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Simona </a:t>
            </a:r>
            <a:r>
              <a:rPr lang="cs-CZ" dirty="0" err="1" smtClean="0"/>
              <a:t>Monyová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(1967 – 2011)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spisovatelka, výtvarnice, majitelka prosperujícího vydavatelství </a:t>
            </a:r>
            <a:r>
              <a:rPr lang="cs-CZ" dirty="0" err="1" smtClean="0"/>
              <a:t>Mony</a:t>
            </a:r>
            <a:endParaRPr lang="cs-CZ" dirty="0" smtClean="0"/>
          </a:p>
          <a:p>
            <a:r>
              <a:rPr lang="cs-CZ" dirty="0" smtClean="0"/>
              <a:t>autorka románů pro ženy</a:t>
            </a:r>
          </a:p>
          <a:p>
            <a:r>
              <a:rPr lang="cs-CZ" dirty="0" smtClean="0"/>
              <a:t>narozena v Brně</a:t>
            </a:r>
          </a:p>
          <a:p>
            <a:r>
              <a:rPr lang="cs-CZ" dirty="0" smtClean="0"/>
              <a:t>zavražděna manželem při hádce (odsouzen k 15 letům vězení)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dílo: romány </a:t>
            </a:r>
            <a:r>
              <a:rPr lang="cs-CZ" b="1" i="1" dirty="0" smtClean="0"/>
              <a:t>Tchýně a uzený</a:t>
            </a:r>
            <a:r>
              <a:rPr lang="cs-CZ" dirty="0" smtClean="0"/>
              <a:t>, </a:t>
            </a:r>
            <a:r>
              <a:rPr lang="cs-CZ" b="1" i="1" dirty="0" smtClean="0"/>
              <a:t>Dvacet deka lásky</a:t>
            </a:r>
            <a:r>
              <a:rPr lang="cs-CZ" dirty="0" smtClean="0"/>
              <a:t>, </a:t>
            </a:r>
          </a:p>
          <a:p>
            <a:pPr>
              <a:buNone/>
            </a:pPr>
            <a:r>
              <a:rPr lang="cs-CZ" b="1" i="1" dirty="0" smtClean="0"/>
              <a:t>Citová divočina</a:t>
            </a:r>
            <a:r>
              <a:rPr lang="cs-CZ" dirty="0" smtClean="0"/>
              <a:t>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Halina </a:t>
            </a:r>
            <a:r>
              <a:rPr lang="cs-CZ" dirty="0" err="1" smtClean="0"/>
              <a:t>Pawlowská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(1955)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spisovatelka, scenáristka, publicistka, vydavatelka a příležitostná herečka, televizní moderátorka</a:t>
            </a:r>
          </a:p>
          <a:p>
            <a:r>
              <a:rPr lang="cs-CZ" dirty="0" smtClean="0"/>
              <a:t>absolventka scenáristiky a dramaturgie na Karlově univerzitě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dílo: román </a:t>
            </a:r>
            <a:r>
              <a:rPr lang="cs-CZ" b="1" i="1" dirty="0" smtClean="0"/>
              <a:t>Díky za každé nové ráno </a:t>
            </a:r>
          </a:p>
          <a:p>
            <a:pPr>
              <a:buNone/>
            </a:pPr>
            <a:r>
              <a:rPr lang="cs-CZ" dirty="0" smtClean="0"/>
              <a:t>(zfilmováno, Český lev za Nejlepší scénář)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Miloš Urban</a:t>
            </a:r>
            <a:br>
              <a:rPr lang="cs-CZ" dirty="0" smtClean="0"/>
            </a:br>
            <a:r>
              <a:rPr lang="cs-CZ" dirty="0" smtClean="0"/>
              <a:t>(1967)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spisovatel, překladatel, redaktor, autor divadelních her</a:t>
            </a:r>
          </a:p>
          <a:p>
            <a:r>
              <a:rPr lang="cs-CZ" dirty="0" smtClean="0"/>
              <a:t>absolvent FF KU, obor moderní filologie</a:t>
            </a:r>
          </a:p>
          <a:p>
            <a:r>
              <a:rPr lang="cs-CZ" dirty="0" smtClean="0"/>
              <a:t>překládá z angličtiny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dílo: </a:t>
            </a:r>
          </a:p>
          <a:p>
            <a:pPr>
              <a:buNone/>
            </a:pPr>
            <a:r>
              <a:rPr lang="cs-CZ" dirty="0" smtClean="0"/>
              <a:t>jeho prózy přeloženy do několika jazyků</a:t>
            </a:r>
          </a:p>
          <a:p>
            <a:pPr>
              <a:buNone/>
            </a:pPr>
            <a:r>
              <a:rPr lang="cs-CZ" dirty="0" smtClean="0"/>
              <a:t>romány: </a:t>
            </a:r>
            <a:r>
              <a:rPr lang="cs-CZ" b="1" i="1" dirty="0" smtClean="0"/>
              <a:t>Poslední tečka za rukopisy</a:t>
            </a:r>
            <a:r>
              <a:rPr lang="cs-CZ" dirty="0" smtClean="0"/>
              <a:t>,</a:t>
            </a:r>
          </a:p>
          <a:p>
            <a:pPr>
              <a:buNone/>
            </a:pPr>
            <a:r>
              <a:rPr lang="cs-CZ" b="1" i="1" dirty="0" err="1" smtClean="0"/>
              <a:t>Sedmikostelí</a:t>
            </a:r>
            <a:r>
              <a:rPr lang="cs-CZ" dirty="0" smtClean="0"/>
              <a:t>, </a:t>
            </a:r>
            <a:r>
              <a:rPr lang="cs-CZ" b="1" i="1" dirty="0" smtClean="0"/>
              <a:t>Stín katedrály</a:t>
            </a:r>
            <a:r>
              <a:rPr lang="cs-CZ" dirty="0" smtClean="0"/>
              <a:t>, </a:t>
            </a:r>
            <a:r>
              <a:rPr lang="cs-CZ" b="1" i="1" dirty="0" err="1" smtClean="0"/>
              <a:t>Santiniho</a:t>
            </a:r>
            <a:r>
              <a:rPr lang="cs-CZ" b="1" i="1" dirty="0" smtClean="0"/>
              <a:t> jazyk</a:t>
            </a:r>
            <a:endParaRPr lang="cs-CZ" b="1" i="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Jan Balabán</a:t>
            </a:r>
            <a:br>
              <a:rPr lang="cs-CZ" dirty="0" smtClean="0"/>
            </a:br>
            <a:r>
              <a:rPr lang="cs-CZ" dirty="0" smtClean="0"/>
              <a:t>(1961 – 2010)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prozaik, publicista a překladatel</a:t>
            </a:r>
          </a:p>
          <a:p>
            <a:r>
              <a:rPr lang="cs-CZ" dirty="0" smtClean="0"/>
              <a:t>studium oboru český jazyk – anglický jazyk na univerzitě v Olomouci</a:t>
            </a:r>
          </a:p>
          <a:p>
            <a:r>
              <a:rPr lang="cs-CZ" dirty="0" smtClean="0"/>
              <a:t>pravidelně přispíval do časopisu Respekt</a:t>
            </a:r>
          </a:p>
          <a:p>
            <a:r>
              <a:rPr lang="cs-CZ" dirty="0" smtClean="0"/>
              <a:t>autor existenciálních povídek zachycujících člověka v krizi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Dílo: román </a:t>
            </a:r>
            <a:r>
              <a:rPr lang="cs-CZ" b="1" i="1" dirty="0" smtClean="0"/>
              <a:t>Zeptej se táty</a:t>
            </a:r>
            <a:r>
              <a:rPr lang="cs-CZ" dirty="0" smtClean="0"/>
              <a:t>, povídkový soubor </a:t>
            </a:r>
          </a:p>
          <a:p>
            <a:pPr>
              <a:buNone/>
            </a:pPr>
            <a:r>
              <a:rPr lang="cs-CZ" b="1" i="1" dirty="0" smtClean="0"/>
              <a:t>Možná  že odcházíme</a:t>
            </a:r>
            <a:endParaRPr lang="cs-CZ" b="1" i="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44616"/>
          </a:xfrm>
        </p:spPr>
        <p:txBody>
          <a:bodyPr>
            <a:normAutofit/>
          </a:bodyPr>
          <a:lstStyle/>
          <a:p>
            <a:r>
              <a:rPr lang="cs-CZ" sz="2000" dirty="0" smtClean="0"/>
              <a:t>DOKOUPIL, Blahoslav a Miroslav ZELINSKÝ. </a:t>
            </a:r>
            <a:r>
              <a:rPr lang="cs-CZ" sz="2000" i="1" dirty="0" smtClean="0"/>
              <a:t>Slovník české prózy 1945-1994</a:t>
            </a:r>
            <a:r>
              <a:rPr lang="cs-CZ" sz="2000" dirty="0" smtClean="0"/>
              <a:t>. </a:t>
            </a:r>
            <a:r>
              <a:rPr lang="cs-CZ" sz="2000" dirty="0" err="1" smtClean="0"/>
              <a:t>Vyd</a:t>
            </a:r>
            <a:r>
              <a:rPr lang="cs-CZ" sz="2000" dirty="0" smtClean="0"/>
              <a:t>. 1. Ostrava: Sfinga, 1994, 490 p. ISBN 80-854-9184-2.</a:t>
            </a:r>
          </a:p>
          <a:p>
            <a:r>
              <a:rPr lang="cs-CZ" sz="2000" i="1" dirty="0" smtClean="0"/>
              <a:t>Odmaturuj! z literatury</a:t>
            </a:r>
            <a:r>
              <a:rPr lang="cs-CZ" sz="2000" dirty="0" smtClean="0"/>
              <a:t>. </a:t>
            </a:r>
            <a:r>
              <a:rPr lang="cs-CZ" sz="2000" dirty="0" err="1" smtClean="0"/>
              <a:t>Vyd</a:t>
            </a:r>
            <a:r>
              <a:rPr lang="cs-CZ" sz="2000" dirty="0" smtClean="0"/>
              <a:t>. 3. </a:t>
            </a:r>
            <a:r>
              <a:rPr lang="cs-CZ" sz="2000" dirty="0" err="1" smtClean="0"/>
              <a:t>rozš</a:t>
            </a:r>
            <a:r>
              <a:rPr lang="cs-CZ" sz="2000" dirty="0" smtClean="0"/>
              <a:t>., dotisk. Editor Eva Hánová. Brno: </a:t>
            </a:r>
            <a:r>
              <a:rPr lang="cs-CZ" sz="2000" dirty="0" err="1" smtClean="0"/>
              <a:t>Didaktis</a:t>
            </a:r>
            <a:r>
              <a:rPr lang="cs-CZ" sz="2000" dirty="0" smtClean="0"/>
              <a:t>, c2004, 208 s. Odmaturuj!. ISBN 80-735-8016-0.</a:t>
            </a:r>
          </a:p>
          <a:p>
            <a:r>
              <a:rPr lang="cs-CZ" sz="2000" i="1" dirty="0" smtClean="0"/>
              <a:t>Odmaturuj! z literatury</a:t>
            </a:r>
            <a:r>
              <a:rPr lang="cs-CZ" sz="2000" dirty="0" smtClean="0"/>
              <a:t>. </a:t>
            </a:r>
            <a:r>
              <a:rPr lang="cs-CZ" sz="2000" dirty="0" err="1" smtClean="0"/>
              <a:t>Vyd</a:t>
            </a:r>
            <a:r>
              <a:rPr lang="cs-CZ" sz="2000" dirty="0" smtClean="0"/>
              <a:t>. 1., dotisk. Editor Iveta Havlíčková. Brno: </a:t>
            </a:r>
            <a:r>
              <a:rPr lang="cs-CZ" sz="2000" dirty="0" err="1" smtClean="0"/>
              <a:t>Didaktis</a:t>
            </a:r>
            <a:r>
              <a:rPr lang="cs-CZ" sz="2000" dirty="0" smtClean="0"/>
              <a:t>, 2004, 176 s. Odmaturuj!. ISBN 80-862-8583-9.</a:t>
            </a:r>
          </a:p>
          <a:p>
            <a:r>
              <a:rPr lang="cs-CZ" sz="2000" dirty="0" smtClean="0"/>
              <a:t>PROKOP, Vladimír. </a:t>
            </a:r>
            <a:r>
              <a:rPr lang="cs-CZ" sz="2000" i="1" dirty="0" smtClean="0"/>
              <a:t>Přehled české literatury 20. století</a:t>
            </a:r>
            <a:r>
              <a:rPr lang="cs-CZ" sz="2000" dirty="0" smtClean="0"/>
              <a:t>. 1. vydání. Sokolov: </a:t>
            </a:r>
            <a:r>
              <a:rPr lang="cs-CZ" sz="2000" dirty="0" err="1" smtClean="0"/>
              <a:t>O</a:t>
            </a:r>
            <a:r>
              <a:rPr lang="cs-CZ" sz="2000" dirty="0" smtClean="0"/>
              <a:t>.</a:t>
            </a:r>
            <a:r>
              <a:rPr lang="cs-CZ" sz="2000" dirty="0" err="1" smtClean="0"/>
              <a:t>K</a:t>
            </a:r>
            <a:r>
              <a:rPr lang="cs-CZ" sz="2000" smtClean="0"/>
              <a:t>.Soft, 2011</a:t>
            </a:r>
            <a:endParaRPr lang="cs-CZ" sz="2000" dirty="0"/>
          </a:p>
        </p:txBody>
      </p:sp>
    </p:spTree>
    <p:extLst>
      <p:ext uri="{BB962C8B-B14F-4D97-AF65-F5344CB8AC3E}">
        <p14:creationId xmlns="" xmlns:p14="http://schemas.microsoft.com/office/powerpoint/2010/main" val="141830394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127</TotalTime>
  <Words>659</Words>
  <Application>Microsoft Office PowerPoint</Application>
  <PresentationFormat>Předvádění na obrazovce (4:3)</PresentationFormat>
  <Paragraphs>121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Snímek 1</vt:lpstr>
      <vt:lpstr>Současní čeští autoři prózy</vt:lpstr>
      <vt:lpstr>Tereza Boučková (1957)</vt:lpstr>
      <vt:lpstr>Irena Obermannová (1962)</vt:lpstr>
      <vt:lpstr>Daniela Fischerová (1948)</vt:lpstr>
      <vt:lpstr>Petra Hůlová (1979)</vt:lpstr>
      <vt:lpstr>Bára Nesvadbová (1975) </vt:lpstr>
      <vt:lpstr>Irena Dousková (1964)</vt:lpstr>
      <vt:lpstr>Kateřina Tučková (1980)</vt:lpstr>
      <vt:lpstr>Simona Monyová (1967 – 2011)</vt:lpstr>
      <vt:lpstr>Halina Pawlowská (1955)</vt:lpstr>
      <vt:lpstr>Miloš Urban (1967)</vt:lpstr>
      <vt:lpstr>Jan Balabán (1961 – 2010)</vt:lpstr>
      <vt:lpstr>Seznam použitých zdrojů: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Uzivatel</cp:lastModifiedBy>
  <cp:revision>11</cp:revision>
  <dcterms:created xsi:type="dcterms:W3CDTF">2012-12-23T08:55:19Z</dcterms:created>
  <dcterms:modified xsi:type="dcterms:W3CDTF">2013-10-26T06:19:50Z</dcterms:modified>
</cp:coreProperties>
</file>