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5BDB218B-5F9F-4DF6-A8F3-9CAA7340C646}">
          <p14:sldIdLst>
            <p14:sldId id="264"/>
            <p14:sldId id="265"/>
            <p14:sldId id="257"/>
            <p14:sldId id="258"/>
            <p14:sldId id="259"/>
            <p14:sldId id="260"/>
            <p14:sldId id="261"/>
            <p14:sldId id="262"/>
            <p14:sldId id="263"/>
            <p14:sldId id="26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4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790CD-266E-4685-90E8-CF070E3B2E04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8AFB766-B73C-4E0C-AB2D-582E45A9580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790CD-266E-4685-90E8-CF070E3B2E04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68AFB766-B73C-4E0C-AB2D-582E45A9580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790CD-266E-4685-90E8-CF070E3B2E04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8AFB766-B73C-4E0C-AB2D-582E45A9580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29C790CD-266E-4685-90E8-CF070E3B2E04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FB766-B73C-4E0C-AB2D-582E45A9580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790CD-266E-4685-90E8-CF070E3B2E04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68AFB766-B73C-4E0C-AB2D-582E45A95803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790CD-266E-4685-90E8-CF070E3B2E04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68AFB766-B73C-4E0C-AB2D-582E45A95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790CD-266E-4685-90E8-CF070E3B2E04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8AFB766-B73C-4E0C-AB2D-582E45A95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8AFB766-B73C-4E0C-AB2D-582E45A95803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790CD-266E-4685-90E8-CF070E3B2E04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68AFB766-B73C-4E0C-AB2D-582E45A9580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29C790CD-266E-4685-90E8-CF070E3B2E04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790CD-266E-4685-90E8-CF070E3B2E04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FB766-B73C-4E0C-AB2D-582E45A9580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68AFB766-B73C-4E0C-AB2D-582E45A9580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790CD-266E-4685-90E8-CF070E3B2E04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9C790CD-266E-4685-90E8-CF070E3B2E04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8AFB766-B73C-4E0C-AB2D-582E45A95803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iologickaolympiada.cz/files/pripravne_texty/PT2002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4063" y="2438368"/>
            <a:ext cx="7489825" cy="52322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2800" dirty="0" smtClean="0">
                <a:solidFill>
                  <a:srgbClr val="575F6D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Člověk a krajina – moderní krajina</a:t>
            </a:r>
            <a:endParaRPr lang="cs-CZ" sz="2800" dirty="0"/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45586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 smtClean="0">
                <a:solidFill>
                  <a:prstClr val="black"/>
                </a:solidFill>
              </a:rPr>
              <a:t>Autor RNDr. Markéta Drábková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868144" y="4642643"/>
            <a:ext cx="23757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>
                <a:solidFill>
                  <a:prstClr val="black"/>
                </a:solidFill>
              </a:rPr>
              <a:t>Datum</a:t>
            </a:r>
            <a:r>
              <a:rPr lang="cs-CZ" dirty="0" smtClean="0">
                <a:solidFill>
                  <a:prstClr val="black"/>
                </a:solidFill>
              </a:rPr>
              <a:t>: 15. </a:t>
            </a:r>
            <a:r>
              <a:rPr lang="cs-CZ" dirty="0">
                <a:solidFill>
                  <a:prstClr val="black"/>
                </a:solidFill>
              </a:rPr>
              <a:t>9</a:t>
            </a:r>
            <a:r>
              <a:rPr lang="cs-CZ" dirty="0" smtClean="0">
                <a:solidFill>
                  <a:prstClr val="black"/>
                </a:solidFill>
              </a:rPr>
              <a:t>. 2013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>
                <a:solidFill>
                  <a:prstClr val="black"/>
                </a:solidFill>
              </a:rPr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2139902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7812499"/>
              </p:ext>
            </p:extLst>
          </p:nvPr>
        </p:nvGraphicFramePr>
        <p:xfrm>
          <a:off x="827584" y="476672"/>
          <a:ext cx="6696744" cy="4324261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CZ.1.07/1.5.00/34.0702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VY_32_INOVACE_BIO.kvinta.48_člověk a 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kraina_moderní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krajina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RNDr.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Markéta Drábková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Název</a:t>
                      </a:r>
                      <a:endParaRPr lang="cs-CZ" sz="1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Arial" pitchFamily="34" charset="0"/>
                        </a:rPr>
                        <a:t>Člověk</a:t>
                      </a:r>
                      <a:r>
                        <a:rPr lang="cs-CZ" sz="1100" kern="12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Arial" pitchFamily="34" charset="0"/>
                        </a:rPr>
                        <a:t> a krajina – moderní krajina</a:t>
                      </a:r>
                      <a:endParaRPr lang="cs-CZ" sz="11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Tematická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Ekologie a ochrana ŽP pro SŠ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316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SŠ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list/Anotace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Zpracováno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po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dle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studijního textu pro biologickou olympiádu 2002/2003 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37002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Rysy moderní krajiny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Malá mozaikovitost </a:t>
            </a:r>
            <a:endParaRPr lang="cs-CZ" sz="1800" dirty="0" smtClean="0"/>
          </a:p>
          <a:p>
            <a:r>
              <a:rPr lang="cs-CZ" dirty="0" smtClean="0"/>
              <a:t>Narušování (disturbance) </a:t>
            </a:r>
          </a:p>
          <a:p>
            <a:r>
              <a:rPr lang="cs-CZ" dirty="0" smtClean="0"/>
              <a:t>Eutrofizace, cizorodé látky</a:t>
            </a:r>
          </a:p>
          <a:p>
            <a:r>
              <a:rPr lang="cs-CZ" dirty="0" smtClean="0"/>
              <a:t>Malá přítomnost lidí</a:t>
            </a:r>
          </a:p>
          <a:p>
            <a:r>
              <a:rPr lang="cs-CZ" dirty="0" smtClean="0"/>
              <a:t>Intenzivní nebo žádné hospodaření</a:t>
            </a:r>
          </a:p>
          <a:p>
            <a:endParaRPr lang="cs-CZ" dirty="0"/>
          </a:p>
          <a:p>
            <a:r>
              <a:rPr lang="cs-CZ" dirty="0" smtClean="0"/>
              <a:t>Neolit skončil</a:t>
            </a:r>
          </a:p>
          <a:p>
            <a:r>
              <a:rPr lang="cs-CZ" dirty="0" smtClean="0"/>
              <a:t>Co bude dál? Víc scénářů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0517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Malá mozaikovitost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Starší krajina – jemná mozaika, větší počet malých sídel, políček s mezemi, lesy na </a:t>
            </a:r>
            <a:r>
              <a:rPr lang="cs-CZ" dirty="0" err="1" smtClean="0"/>
              <a:t>neurodných</a:t>
            </a:r>
            <a:r>
              <a:rPr lang="cs-CZ" dirty="0" smtClean="0"/>
              <a:t> místech</a:t>
            </a:r>
          </a:p>
          <a:p>
            <a:endParaRPr lang="cs-CZ" dirty="0" smtClean="0"/>
          </a:p>
          <a:p>
            <a:r>
              <a:rPr lang="cs-CZ" dirty="0" smtClean="0"/>
              <a:t>Dnes – </a:t>
            </a:r>
            <a:r>
              <a:rPr lang="cs-CZ" dirty="0" err="1" smtClean="0"/>
              <a:t>monotonní</a:t>
            </a:r>
            <a:r>
              <a:rPr lang="cs-CZ" dirty="0" smtClean="0"/>
              <a:t> krajina – velké celky 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Jaká jsou podle tebe pro a proti? Ekonomicky, ekologicky?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Najdi na mapách krajinu před víc než 100 lety a dnes.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98871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04664"/>
            <a:ext cx="8534400" cy="936104"/>
          </a:xfrm>
        </p:spPr>
        <p:txBody>
          <a:bodyPr>
            <a:normAutofit fontScale="90000"/>
          </a:bodyPr>
          <a:lstStyle/>
          <a:p>
            <a:r>
              <a:rPr lang="cs-CZ" dirty="0"/>
              <a:t>Narušování (disturbance)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Kulturní krajina je závislá na disturbancích – udržují bezlesí – pole, louka, pastvina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Dnes narušování mnohem intenzivnější a pestřejší – rozježděné plochy, skrývky, kamenolomy, zarůstající opuštěná pole,  opuštěné  louky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Znáš ve svém okolí místo, které se v poslední době výrazně změnilo?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20536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548680"/>
            <a:ext cx="8534400" cy="438872"/>
          </a:xfrm>
        </p:spPr>
        <p:txBody>
          <a:bodyPr>
            <a:normAutofit fontScale="90000"/>
          </a:bodyPr>
          <a:lstStyle/>
          <a:p>
            <a:r>
              <a:rPr lang="cs-CZ" dirty="0"/>
              <a:t>Eutrofizace, cizorodé </a:t>
            </a:r>
            <a:r>
              <a:rPr lang="cs-CZ" dirty="0" smtClean="0"/>
              <a:t>látky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Dříve – sukcese blokována nedostatkem živin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Dnes  – umělá hnojiva, nitrofilní vegetace,      eutrofizace vody, kyselé deště, dálkové ovlivnění</a:t>
            </a:r>
          </a:p>
          <a:p>
            <a:pPr marL="0" indent="0">
              <a:buNone/>
            </a:pPr>
            <a:r>
              <a:rPr lang="cs-CZ" dirty="0" smtClean="0"/>
              <a:t>                 hormony, léky, drogy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Jak se projevuje eutrofizace vod?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33648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141277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Malá přítomnost lidí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Koncentrace lidí do měst, práce v budovách, dojíždění za prací i z venkova</a:t>
            </a:r>
          </a:p>
          <a:p>
            <a:r>
              <a:rPr lang="cs-CZ" dirty="0" smtClean="0"/>
              <a:t>Málo hospodářských zvířat</a:t>
            </a:r>
          </a:p>
          <a:p>
            <a:r>
              <a:rPr lang="cs-CZ" dirty="0" smtClean="0"/>
              <a:t>Průmyslová krmiva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,,</a:t>
            </a:r>
            <a:r>
              <a:rPr lang="cs-CZ" dirty="0" err="1" smtClean="0"/>
              <a:t>Petosféra</a:t>
            </a:r>
            <a:r>
              <a:rPr lang="cs-CZ" dirty="0" smtClean="0"/>
              <a:t>,, – sportovní aktivity, ,, kochání se,,</a:t>
            </a:r>
          </a:p>
          <a:p>
            <a:r>
              <a:rPr lang="cs-CZ" dirty="0" smtClean="0"/>
              <a:t>Země není živitelka, ale mazlíček</a:t>
            </a:r>
          </a:p>
          <a:p>
            <a:r>
              <a:rPr lang="cs-CZ" dirty="0" smtClean="0"/>
              <a:t> neúcta k zemědělské půdě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Jakou aktivitu jsi dělal v poslední době ,,venku,,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42870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04664"/>
            <a:ext cx="8534400" cy="5828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Intenzivní nebo žádné hospodaření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Extenzivní kultury – trvalé a mírně  ovlivňované člověkem</a:t>
            </a:r>
          </a:p>
          <a:p>
            <a:endParaRPr lang="cs-CZ" dirty="0"/>
          </a:p>
          <a:p>
            <a:r>
              <a:rPr lang="cs-CZ" dirty="0" smtClean="0"/>
              <a:t>Intenzivně – přehnojení, smrková monokultura, anglický trávník</a:t>
            </a:r>
          </a:p>
          <a:p>
            <a:r>
              <a:rPr lang="cs-CZ" dirty="0" smtClean="0"/>
              <a:t>Vůbec – opuštěný kamenolom, halda, proluka ve městě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53605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sz="3600" dirty="0"/>
              <a:t>Neolit </a:t>
            </a:r>
            <a:r>
              <a:rPr lang="cs-CZ" sz="3600" dirty="0" smtClean="0"/>
              <a:t>skončil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Kdo má doma krávy, kozy, slepice, králíky…?</a:t>
            </a:r>
          </a:p>
          <a:p>
            <a:endParaRPr lang="cs-CZ" sz="3600" dirty="0"/>
          </a:p>
          <a:p>
            <a:endParaRPr lang="cs-CZ" sz="3600" dirty="0"/>
          </a:p>
          <a:p>
            <a:r>
              <a:rPr lang="cs-CZ" sz="3600" dirty="0"/>
              <a:t>Co bude dál? Víc </a:t>
            </a:r>
            <a:r>
              <a:rPr lang="cs-CZ" sz="3600" dirty="0" smtClean="0"/>
              <a:t>scénářů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Jak se bude společnost vyvíjet podle tebe?</a:t>
            </a:r>
            <a:endParaRPr lang="cs-CZ" sz="3600" dirty="0">
              <a:solidFill>
                <a:srgbClr val="FF0000"/>
              </a:solidFill>
            </a:endParaRP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32072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http://www.biologickaolympiada.cz/files/pripravne_texty/PT2002.pdf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5708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189</TotalTime>
  <Words>374</Words>
  <Application>Microsoft Office PowerPoint</Application>
  <PresentationFormat>Předvádění na obrazovce (4:3)</PresentationFormat>
  <Paragraphs>78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Prezentace aplikace PowerPoint</vt:lpstr>
      <vt:lpstr>Rysy moderní krajiny</vt:lpstr>
      <vt:lpstr>Malá mozaikovitost</vt:lpstr>
      <vt:lpstr>Narušování (disturbance)  </vt:lpstr>
      <vt:lpstr>Eutrofizace, cizorodé látky</vt:lpstr>
      <vt:lpstr>          Malá přítomnost lidí </vt:lpstr>
      <vt:lpstr>     Intenzivní nebo žádné hospodaření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11</cp:revision>
  <dcterms:created xsi:type="dcterms:W3CDTF">2013-11-26T13:38:02Z</dcterms:created>
  <dcterms:modified xsi:type="dcterms:W3CDTF">2013-11-29T12:55:38Z</dcterms:modified>
</cp:coreProperties>
</file>