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korea" ContentType="image/png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9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6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A43B8FD-632E-4546-BD1F-6F9DA52653F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32736-D168-4FEC-8C1D-6596FB5D0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korea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reanWar_recover_Seoul.jpg" TargetMode="External"/><Relationship Id="rId3" Type="http://schemas.openxmlformats.org/officeDocument/2006/relationships/hyperlink" Target="http://commons.wikimedia.org/wiki/File:Korea_south_map.png" TargetMode="External"/><Relationship Id="rId7" Type="http://schemas.openxmlformats.org/officeDocument/2006/relationships/hyperlink" Target="http://cs.wikipedia.org/wiki/Soubor:Sherman-korea.jpg" TargetMode="External"/><Relationship Id="rId2" Type="http://schemas.openxmlformats.org/officeDocument/2006/relationships/hyperlink" Target="http://cs.wikipedia.org/wiki/Soubor:Mapa_Severn%C3%AD_Korej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arKorea_B-29-korea.jpg" TargetMode="External"/><Relationship Id="rId5" Type="http://schemas.openxmlformats.org/officeDocument/2006/relationships/hyperlink" Target="http://cs.wikipedia.org/wiki/Soubor:KoreanWarNavyGunfire.jpg" TargetMode="External"/><Relationship Id="rId4" Type="http://schemas.openxmlformats.org/officeDocument/2006/relationships/hyperlink" Target="http://cs.wikipedia.org/wiki/Soubor:Korean_war_1950-1953.gif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7244134"/>
              </p:ext>
            </p:extLst>
          </p:nvPr>
        </p:nvGraphicFramePr>
        <p:xfrm>
          <a:off x="-8206" y="-10546"/>
          <a:ext cx="9152206" cy="68685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5891732" imgH="4418115" progId="PowerPoint.Show.8">
                  <p:embed/>
                </p:oleObj>
              </mc:Choice>
              <mc:Fallback>
                <p:oleObj name="Prezentace" r:id="rId3" imgW="5891732" imgH="4418115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8206" y="-10546"/>
                        <a:ext cx="9152206" cy="68685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4938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KOREJSKÁ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1950 - 53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050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VÝCHOZÍ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132856"/>
            <a:ext cx="6777317" cy="43924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Srpen 1945 – Korejský poloostrov (od r.1910 ovládaný Japonskem) rozdělen na dvě okupační zóny – sovětskou na severu a americkou na jihu – s pomyslnou hranicí na 38.rovnoběžce </a:t>
            </a:r>
            <a:r>
              <a:rPr lang="cs-CZ" dirty="0" err="1" smtClean="0"/>
              <a:t>s.š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severu komunisté podporovaní SSSR a ČLR – jejich přehnané ambice k ovládnutí celého poloostrova = příčina válečného konfliktu.</a:t>
            </a:r>
          </a:p>
          <a:p>
            <a:r>
              <a:rPr lang="cs-CZ" dirty="0" smtClean="0"/>
              <a:t>Eskalace studené války, pro SSSR (ale dílem i pro USA) případ zástupné války (intenzivní podpora toho kterého režimu, </a:t>
            </a:r>
            <a:r>
              <a:rPr lang="cs-CZ" dirty="0" err="1" smtClean="0"/>
              <a:t>vč.podpory</a:t>
            </a:r>
            <a:r>
              <a:rPr lang="cs-CZ" dirty="0" smtClean="0"/>
              <a:t> válečné, ale </a:t>
            </a:r>
            <a:r>
              <a:rPr lang="cs-CZ" dirty="0" err="1" smtClean="0"/>
              <a:t>např.i</a:t>
            </a:r>
            <a:r>
              <a:rPr lang="cs-CZ" dirty="0" smtClean="0"/>
              <a:t> zdravotnické).</a:t>
            </a:r>
          </a:p>
          <a:p>
            <a:r>
              <a:rPr lang="cs-CZ" dirty="0" smtClean="0"/>
              <a:t>Nejintenzivnější konflikty – 1950 – 53, ale válečný stav mezi oběma Korejemi trvá dodnes.</a:t>
            </a:r>
          </a:p>
        </p:txBody>
      </p:sp>
    </p:spTree>
    <p:extLst>
      <p:ext uri="{BB962C8B-B14F-4D97-AF65-F5344CB8AC3E}">
        <p14:creationId xmlns:p14="http://schemas.microsoft.com/office/powerpoint/2010/main" val="3546852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VÁLČÍCÍ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Sever – Severní Korea, podporovaná Sovětským svazem a Čínou.</a:t>
            </a:r>
          </a:p>
          <a:p>
            <a:r>
              <a:rPr lang="cs-CZ" dirty="0" smtClean="0"/>
              <a:t>Jih – Jižní Korea, podporovaná OSN, hlavně ozbrojenými složkami USA a Velké Británie.</a:t>
            </a:r>
          </a:p>
          <a:p>
            <a:r>
              <a:rPr lang="cs-CZ" dirty="0" smtClean="0"/>
              <a:t>Velitelé – sever – Kim Ir-sen, jih – generál </a:t>
            </a:r>
            <a:r>
              <a:rPr lang="cs-CZ" dirty="0" err="1" smtClean="0"/>
              <a:t>Douglas</a:t>
            </a:r>
            <a:r>
              <a:rPr lang="cs-CZ" dirty="0" smtClean="0"/>
              <a:t> </a:t>
            </a:r>
            <a:r>
              <a:rPr lang="cs-CZ" dirty="0" err="1" smtClean="0"/>
              <a:t>MacArthur</a:t>
            </a:r>
            <a:r>
              <a:rPr lang="cs-CZ" dirty="0" smtClean="0"/>
              <a:t>.</a:t>
            </a:r>
          </a:p>
          <a:p>
            <a:r>
              <a:rPr lang="cs-CZ" dirty="0" smtClean="0"/>
              <a:t>Zbraně – pozemní armády (pěchota, tanky,…), letectvo (hlavně bombardéry) a námořnictvo.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2106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VÁLKY - PŘEHLED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6777317" cy="424847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Severokorejská invaze – červen – září 1950</a:t>
            </a:r>
          </a:p>
          <a:p>
            <a:r>
              <a:rPr lang="cs-CZ" dirty="0" smtClean="0"/>
              <a:t>Protiútok USA a OSN – září – říjen 1950</a:t>
            </a:r>
          </a:p>
          <a:p>
            <a:r>
              <a:rPr lang="cs-CZ" dirty="0" smtClean="0"/>
              <a:t>Čína vstupuje do války – říjen 1950 – leden 1951</a:t>
            </a:r>
          </a:p>
          <a:p>
            <a:r>
              <a:rPr lang="cs-CZ" dirty="0" smtClean="0"/>
              <a:t>Příměří – leden 1951 – červenec 1953, ale odehrávají se boje americké armády proti čínské.</a:t>
            </a:r>
          </a:p>
          <a:p>
            <a:r>
              <a:rPr lang="cs-CZ" dirty="0" smtClean="0"/>
              <a:t>Z počátku úspěchy severokorejské armády – po pouhých třech v červnu 1950 byl dobyt Soul. Poté zásahy USA (armád OSN) a komunisté tlačeni na sever do blízkosti čínských hranic – Čína toto bere jako ohrožení své suverenity a vstupuje do války. Generál </a:t>
            </a:r>
            <a:r>
              <a:rPr lang="cs-CZ" dirty="0" err="1" smtClean="0"/>
              <a:t>MacArthur</a:t>
            </a:r>
            <a:r>
              <a:rPr lang="cs-CZ" dirty="0" smtClean="0"/>
              <a:t> dokonce navrhoval i vojenský vpád na čínské území po porážkách komunistů.</a:t>
            </a:r>
          </a:p>
          <a:p>
            <a:r>
              <a:rPr lang="cs-CZ" dirty="0" smtClean="0"/>
              <a:t>3 roky války přinesly de facto ustanovení hranice tam, kde se nacházela původně – 38.rovnoběžka.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241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Ztráty vojsk OSN –cca 118.000, v Jižní Koreji 70.000, ale vedle toho i cca 3.000.000 civilistů. Severní Korea 215.000, Čína 148.000 (podle amerických odhadů až 400.000).</a:t>
            </a:r>
          </a:p>
          <a:p>
            <a:r>
              <a:rPr lang="cs-CZ" dirty="0" smtClean="0"/>
              <a:t>Sice kolem 38.rovnoběžky ustaveno demilitarizované pásmo, dohodnut klid zbraní, ale válka znamenala eskalaci napětí mezi Východem a Západem, v Severní Koreji zakořenění diktátorského režimu se všemi  jeho důsledky (vraždění odpůrců režimu, ekonomická vyčerpanost, kult osobnosti,…) a dodnes nestabilní situaci na Korejském poloostrově.</a:t>
            </a:r>
          </a:p>
          <a:p>
            <a:r>
              <a:rPr lang="cs-CZ" dirty="0" smtClean="0"/>
              <a:t>Válka přinesla na obou korejských stranách zločiny proti civilnímu obyvatelstvu.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7256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základě dostupných materiálů zhodnoťte situaci mezi oběma Korejemi v současnosti. Soustřeďte se na </a:t>
            </a:r>
            <a:r>
              <a:rPr lang="cs-CZ" smtClean="0"/>
              <a:t>události let 2010 – 2013.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325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8800" dirty="0" smtClean="0"/>
              <a:t>OBRAZOVÁ ČÁST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893526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KOREJSKÝ POLOSTROV DNES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412111" y="1556793"/>
            <a:ext cx="3057148" cy="504056"/>
          </a:xfrm>
        </p:spPr>
        <p:txBody>
          <a:bodyPr/>
          <a:lstStyle/>
          <a:p>
            <a:r>
              <a:rPr lang="cs-CZ" dirty="0" smtClean="0"/>
              <a:t>SEVERNÍ KOREA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3981418" cy="4286742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011837" y="1556792"/>
            <a:ext cx="3055717" cy="4320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JIŽNÍ KOREA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091" y="1988840"/>
            <a:ext cx="3758817" cy="4320480"/>
          </a:xfrm>
        </p:spPr>
      </p:pic>
    </p:spTree>
    <p:extLst>
      <p:ext uri="{BB962C8B-B14F-4D97-AF65-F5344CB8AC3E}">
        <p14:creationId xmlns:p14="http://schemas.microsoft.com/office/powerpoint/2010/main" val="4280125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ANIMACE VÝVOJE V KOREJSKÉ VÁLCE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168787"/>
            <a:ext cx="2448272" cy="4314138"/>
          </a:xfrm>
        </p:spPr>
      </p:pic>
    </p:spTree>
    <p:extLst>
      <p:ext uri="{BB962C8B-B14F-4D97-AF65-F5344CB8AC3E}">
        <p14:creationId xmlns:p14="http://schemas.microsoft.com/office/powerpoint/2010/main" val="318210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AMERICKÉ NÁMOŘNICTVO, ZDE USS MISSOURI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163898"/>
            <a:ext cx="5616623" cy="4260397"/>
          </a:xfrm>
        </p:spPr>
      </p:pic>
    </p:spTree>
    <p:extLst>
      <p:ext uri="{BB962C8B-B14F-4D97-AF65-F5344CB8AC3E}">
        <p14:creationId xmlns:p14="http://schemas.microsoft.com/office/powerpoint/2010/main" val="1839277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AMERICKÉ LETECTVO, ZDE BOMBARDÉR B-29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100295"/>
            <a:ext cx="3384376" cy="4416648"/>
          </a:xfrm>
        </p:spPr>
      </p:pic>
    </p:spTree>
    <p:extLst>
      <p:ext uri="{BB962C8B-B14F-4D97-AF65-F5344CB8AC3E}">
        <p14:creationId xmlns:p14="http://schemas.microsoft.com/office/powerpoint/2010/main" val="857245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AMERICKÉ POZEMNÍ SÍLY, ZDE TANK SHERMAN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88281"/>
            <a:ext cx="5200545" cy="4221039"/>
          </a:xfrm>
        </p:spPr>
      </p:pic>
    </p:spTree>
    <p:extLst>
      <p:ext uri="{BB962C8B-B14F-4D97-AF65-F5344CB8AC3E}">
        <p14:creationId xmlns:p14="http://schemas.microsoft.com/office/powerpoint/2010/main" val="95580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POULIČNÍ BOJE V SOULU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120165"/>
            <a:ext cx="5064979" cy="4045139"/>
          </a:xfrm>
        </p:spPr>
      </p:pic>
    </p:spTree>
    <p:extLst>
      <p:ext uri="{BB962C8B-B14F-4D97-AF65-F5344CB8AC3E}">
        <p14:creationId xmlns:p14="http://schemas.microsoft.com/office/powerpoint/2010/main" val="1978314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STST CHVOJKOVICE-BROD.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cs.wikipedia.org/wiki/Soubor:Mapa_Severn%C3%AD_Koreje.PNG</a:t>
            </a:r>
            <a:endParaRPr lang="cs-CZ" dirty="0" smtClean="0"/>
          </a:p>
          <a:p>
            <a:r>
              <a:rPr lang="cs-CZ" dirty="0"/>
              <a:t>KOKIRI.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commons.wikimedia.org/wiki/File:Korea_south_map.png</a:t>
            </a:r>
            <a:endParaRPr lang="cs-CZ" dirty="0" smtClean="0"/>
          </a:p>
          <a:p>
            <a:r>
              <a:rPr lang="pl-PL" dirty="0"/>
              <a:t>ROKI. </a:t>
            </a:r>
            <a:r>
              <a:rPr lang="pl-PL" i="1" dirty="0"/>
              <a:t>wikipedia</a:t>
            </a:r>
            <a:r>
              <a:rPr lang="pl-PL" dirty="0"/>
              <a:t> [online]. [cit. 24.10.2013].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cs.wikipedia.org/wiki/Soubor:Korean_war_1950-1953.gif</a:t>
            </a:r>
            <a:endParaRPr lang="pl-PL" dirty="0" smtClean="0"/>
          </a:p>
          <a:p>
            <a:r>
              <a:rPr lang="cs-CZ" dirty="0"/>
              <a:t>U.S.NAVY.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cs.wikipedia.org/wiki/Soubor:KoreanWarNavyGunfire.jpg</a:t>
            </a:r>
            <a:endParaRPr lang="cs-CZ" dirty="0" smtClean="0"/>
          </a:p>
          <a:p>
            <a:r>
              <a:rPr lang="cs-CZ" dirty="0"/>
              <a:t>U.S. AIRFORCE.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cs.wikipedia.org/wiki/Soubor:WarKorea_B-29-korea.jpg</a:t>
            </a:r>
            <a:endParaRPr lang="cs-CZ" dirty="0" smtClean="0"/>
          </a:p>
          <a:p>
            <a:r>
              <a:rPr lang="cs-CZ" dirty="0"/>
              <a:t>U.S.ARMY.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cs.wikipedia.org/wiki/Soubor:Sherman-korea.jpg</a:t>
            </a:r>
            <a:endParaRPr lang="cs-CZ" dirty="0" smtClean="0"/>
          </a:p>
          <a:p>
            <a:r>
              <a:rPr lang="cs-CZ" dirty="0"/>
              <a:t>U.S.GENERAL GOVERMENT.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cs.wikipedia.org/wiki/Soubor:KoreanWar_recover_Seoul.jpg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pl-PL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795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629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580</Words>
  <Application>Microsoft Office PowerPoint</Application>
  <PresentationFormat>Předvádění na obrazovce (4:3)</PresentationFormat>
  <Paragraphs>48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Austin</vt:lpstr>
      <vt:lpstr>Microsoft PowerPoint 97-2003 Presentation</vt:lpstr>
      <vt:lpstr>Prezentace aplikace PowerPoint</vt:lpstr>
      <vt:lpstr>KOREJSKÁ VÁLKA</vt:lpstr>
      <vt:lpstr>VÝCHOZÍ CHARAKTERISTIKA</vt:lpstr>
      <vt:lpstr>VÁLČÍCÍ STRANY</vt:lpstr>
      <vt:lpstr>PRŮBĚH VÁLKY - PŘEHLED</vt:lpstr>
      <vt:lpstr>DŮSLEDKY VÁLKY</vt:lpstr>
      <vt:lpstr>ÚKOL</vt:lpstr>
      <vt:lpstr>Prezentace aplikace PowerPoint</vt:lpstr>
      <vt:lpstr>KOREJSKÝ POLOSTROV DNES</vt:lpstr>
      <vt:lpstr>ANIMACE VÝVOJE V KOREJSKÉ VÁLCE</vt:lpstr>
      <vt:lpstr>AMERICKÉ NÁMOŘNICTVO, ZDE USS MISSOURI</vt:lpstr>
      <vt:lpstr>AMERICKÉ LETECTVO, ZDE BOMBARDÉR B-29</vt:lpstr>
      <vt:lpstr>AMERICKÉ POZEMNÍ SÍLY, ZDE TANK SHERMAN</vt:lpstr>
      <vt:lpstr>POULIČNÍ BOJE V SOULU</vt:lpstr>
      <vt:lpstr>POUŽITÉ OBRÁZKY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KOREJSKÁ VÁLKA</dc:title>
  <dc:creator>ivan</dc:creator>
  <cp:lastModifiedBy>Iva Herrmannová</cp:lastModifiedBy>
  <cp:revision>10</cp:revision>
  <dcterms:created xsi:type="dcterms:W3CDTF">2013-10-23T18:51:31Z</dcterms:created>
  <dcterms:modified xsi:type="dcterms:W3CDTF">2013-11-17T13:33:52Z</dcterms:modified>
</cp:coreProperties>
</file>