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9" r:id="rId3"/>
    <p:sldId id="264" r:id="rId4"/>
    <p:sldId id="301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4" r:id="rId14"/>
    <p:sldId id="273" r:id="rId15"/>
    <p:sldId id="275" r:id="rId16"/>
    <p:sldId id="276" r:id="rId17"/>
    <p:sldId id="277" r:id="rId18"/>
    <p:sldId id="299" r:id="rId19"/>
    <p:sldId id="280" r:id="rId20"/>
    <p:sldId id="279" r:id="rId21"/>
    <p:sldId id="281" r:id="rId22"/>
    <p:sldId id="282" r:id="rId23"/>
    <p:sldId id="303" r:id="rId24"/>
    <p:sldId id="283" r:id="rId25"/>
    <p:sldId id="284" r:id="rId26"/>
    <p:sldId id="302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304" r:id="rId38"/>
    <p:sldId id="295" r:id="rId39"/>
    <p:sldId id="296" r:id="rId40"/>
    <p:sldId id="300" r:id="rId41"/>
    <p:sldId id="297" r:id="rId42"/>
    <p:sldId id="298" r:id="rId43"/>
    <p:sldId id="258" r:id="rId4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59" autoAdjust="0"/>
    <p:restoredTop sz="94660"/>
  </p:normalViewPr>
  <p:slideViewPr>
    <p:cSldViewPr>
      <p:cViewPr>
        <p:scale>
          <a:sx n="66" d="100"/>
          <a:sy n="66" d="100"/>
        </p:scale>
        <p:origin x="-1446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4D0ADDE-D832-4316-88AA-6D2662ADCEA8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698A11-D540-4D7E-A8B6-687477D5CC7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2B77FA-C72F-4A4A-915D-43ED77A9A6BF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B3EC76-534B-4DCD-A6E8-8FA44D39116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9A2BD5-8458-4A51-A610-5E250A859A21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AD88CB-05DD-46E9-B683-43D9515D60A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787747F-D895-45B5-A84D-1294A91DB436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016297-A660-4E01-8D68-2E8A2D40185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461AD-A643-4060-8F6E-D9D269A83533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9ABE49-601B-45FB-99BF-FDA62D26AEB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F42925-469C-4EEA-99D1-7DAD66CFFB97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324F0B-B7E1-4D42-9C5D-F76F0A40C00E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84B985D-03AE-4F72-9441-A47945FE0CCE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29BF8B-0BC7-4A0E-B258-E08347ACFD8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5E70CE-BCB2-477D-A84E-3AABD5186316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D9293C-65DA-4C88-A43D-0AA088FC7A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CFB8CB5-B97B-4974-A1BD-12296B3FEFC1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BB9E931A-3990-4B98-A1CC-7901BE464B3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C5CE7E-E9C5-4663-924D-A6548D555A16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2D1A05-E9AB-400E-8572-695CF967FCD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D6A3A31-E815-46A3-A25B-60D1C5E87CA9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247B94-3EDE-4EC1-937F-3CF0DC43B4D4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7C0EB536-877B-4EE2-A093-356BC81B1B95}" type="datetimeFigureOut">
              <a:rPr lang="cs-CZ" smtClean="0"/>
              <a:pPr>
                <a:defRPr/>
              </a:pPr>
              <a:t>1.11.2013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0D2823DA-B5B1-4685-9153-FF82473DBFE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2129259"/>
              </p:ext>
            </p:extLst>
          </p:nvPr>
        </p:nvGraphicFramePr>
        <p:xfrm>
          <a:off x="539750" y="1844675"/>
          <a:ext cx="8208963" cy="51212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30"/>
                <a:gridCol w="5965133"/>
              </a:tblGrid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Šablona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</a:rPr>
                        <a:t> Renata Kohoutková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Walliské</a:t>
                      </a:r>
                      <a:r>
                        <a:rPr lang="cs-CZ" sz="14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Alpy - foto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VY_32_INOVACE_6.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2.4 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6. 10. 2013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Předmět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Zeměpis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Tematická oblast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Střední a jihovýchodní Evropa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Výstup 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Žák</a:t>
                      </a:r>
                      <a:r>
                        <a:rPr lang="cs-CZ" sz="1400" baseline="0" dirty="0" smtClean="0">
                          <a:effectLst/>
                        </a:rPr>
                        <a:t> popíše  přírodní poměry státu.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Anotace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obsahuje fotografie z oblasti </a:t>
                      </a:r>
                      <a:r>
                        <a:rPr lang="cs-CZ" sz="1400" baseline="0" dirty="0" err="1" smtClean="0">
                          <a:effectLst/>
                        </a:rPr>
                        <a:t>Walliských</a:t>
                      </a:r>
                      <a:r>
                        <a:rPr lang="cs-CZ" sz="1400" baseline="0" dirty="0" smtClean="0">
                          <a:effectLst/>
                        </a:rPr>
                        <a:t> Alp.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Metodický popis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Materiál je určen k</a:t>
                      </a:r>
                      <a:r>
                        <a:rPr lang="cs-CZ" sz="1400" baseline="0" dirty="0" smtClean="0">
                          <a:effectLst/>
                        </a:rPr>
                        <a:t> doplnění představy o švýcarské přírodě.</a:t>
                      </a:r>
                      <a:endParaRPr lang="cs-CZ" sz="14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008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Hodnocení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Materiál</a:t>
                      </a:r>
                      <a:r>
                        <a:rPr lang="cs-CZ" sz="1400" baseline="0" dirty="0" smtClean="0">
                          <a:effectLst/>
                        </a:rPr>
                        <a:t> byl pomůckou na dokreslení představy o přírodní krajině v  Alpách.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0159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99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100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5713" y="228600"/>
            <a:ext cx="66325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755576" y="2420888"/>
            <a:ext cx="8135938" cy="1008063"/>
          </a:xfr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anchor="ctr"/>
          <a:lstStyle/>
          <a:p>
            <a:pPr algn="ctr">
              <a:defRPr/>
            </a:pPr>
            <a:r>
              <a:rPr lang="cs-CZ" dirty="0" smtClean="0"/>
              <a:t>WALLISKÉ ALPY - foto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268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err="1" smtClean="0"/>
              <a:t>Zermatt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496944" cy="4464496"/>
          </a:xfrm>
        </p:spPr>
        <p:txBody>
          <a:bodyPr/>
          <a:lstStyle/>
          <a:p>
            <a:r>
              <a:rPr lang="cs-CZ" dirty="0" smtClean="0"/>
              <a:t>Horské středisko ve Švýcarsku</a:t>
            </a:r>
          </a:p>
          <a:p>
            <a:r>
              <a:rPr lang="cs-CZ" dirty="0" smtClean="0"/>
              <a:t>Až do </a:t>
            </a:r>
            <a:r>
              <a:rPr lang="cs-CZ" dirty="0" err="1" smtClean="0"/>
              <a:t>Zermattu</a:t>
            </a:r>
            <a:r>
              <a:rPr lang="cs-CZ" dirty="0" smtClean="0"/>
              <a:t> se dostanete autem, dál již vede jen horská železnice, aby se chránila krajina. Zubačka vás vyveze na stanici </a:t>
            </a:r>
            <a:r>
              <a:rPr lang="cs-CZ" dirty="0" err="1" smtClean="0"/>
              <a:t>Gornergrat</a:t>
            </a:r>
            <a:r>
              <a:rPr lang="cs-CZ" dirty="0"/>
              <a:t> </a:t>
            </a:r>
            <a:r>
              <a:rPr lang="cs-CZ" dirty="0" smtClean="0"/>
              <a:t>[3089 m n.m.], odsud máte výhled na Matterhorn.</a:t>
            </a:r>
          </a:p>
          <a:p>
            <a:r>
              <a:rPr lang="cs-CZ" dirty="0" smtClean="0"/>
              <a:t>Po městě je možno využít </a:t>
            </a:r>
            <a:r>
              <a:rPr lang="cs-CZ" dirty="0" err="1" smtClean="0"/>
              <a:t>elektrovláček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městě je hřbitov, kde je pochovaná řada horolezců, kteří zahynuli při zdolávání blízkých vrcholů.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0203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0901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217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028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57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9697"/>
            <a:ext cx="9144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319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38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68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88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25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522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10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07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55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43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59832" y="538769"/>
            <a:ext cx="4680520" cy="606016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1520" y="1369766"/>
            <a:ext cx="24482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Matterhorn</a:t>
            </a:r>
            <a:r>
              <a:rPr lang="cs-CZ" sz="2400" dirty="0" smtClean="0"/>
              <a:t> –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v celé své kráse</a:t>
            </a:r>
          </a:p>
        </p:txBody>
      </p:sp>
    </p:spTree>
    <p:extLst>
      <p:ext uri="{BB962C8B-B14F-4D97-AF65-F5344CB8AC3E}">
        <p14:creationId xmlns:p14="http://schemas.microsoft.com/office/powerpoint/2010/main" val="1927273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8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6871050" y="6396335"/>
            <a:ext cx="11137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hřbitov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3939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9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Architektura typická pro alpské státy využívá dřeva.</a:t>
            </a:r>
          </a:p>
          <a:p>
            <a:endParaRPr lang="cs-CZ" dirty="0" smtClean="0"/>
          </a:p>
          <a:p>
            <a:r>
              <a:rPr lang="cs-CZ" dirty="0" smtClean="0"/>
              <a:t>V městečku </a:t>
            </a:r>
            <a:r>
              <a:rPr lang="cs-CZ" dirty="0" err="1" smtClean="0"/>
              <a:t>Saas</a:t>
            </a:r>
            <a:r>
              <a:rPr lang="cs-CZ" dirty="0" smtClean="0"/>
              <a:t> </a:t>
            </a:r>
            <a:r>
              <a:rPr lang="cs-CZ" dirty="0" err="1" smtClean="0"/>
              <a:t>Fee</a:t>
            </a:r>
            <a:r>
              <a:rPr lang="cs-CZ" dirty="0" smtClean="0"/>
              <a:t> je možné vidět domky na podstavcích, které mají odolat i lavině.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2555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76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885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Allalin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4389120"/>
          </a:xfrm>
        </p:spPr>
        <p:txBody>
          <a:bodyPr/>
          <a:lstStyle/>
          <a:p>
            <a:r>
              <a:rPr lang="cs-CZ" dirty="0" smtClean="0"/>
              <a:t>Do nadmořské výšky 3500 m vás vyveze kabinková lanovka.</a:t>
            </a:r>
          </a:p>
          <a:p>
            <a:r>
              <a:rPr lang="cs-CZ" dirty="0" smtClean="0"/>
              <a:t>Horské výpravy odsud vyráží pokořit </a:t>
            </a:r>
            <a:r>
              <a:rPr lang="cs-CZ" dirty="0" err="1" smtClean="0"/>
              <a:t>Allalinhorn</a:t>
            </a:r>
            <a:r>
              <a:rPr lang="cs-CZ" dirty="0" smtClean="0"/>
              <a:t>  (4027 m n.m.).</a:t>
            </a:r>
          </a:p>
          <a:p>
            <a:r>
              <a:rPr lang="cs-CZ" dirty="0" smtClean="0"/>
              <a:t>Můžete zde navštívit ledovcovou jeskyni. I v letním období zde můžete lyžovat, opalovat se na sluníčku a nebo se jen tak kochat výhledy na vrcholky Alp.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9793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16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5268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640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798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13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3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5039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3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38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45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3452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111" y="6071755"/>
            <a:ext cx="14313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Saas</a:t>
            </a:r>
            <a:r>
              <a:rPr lang="cs-CZ" sz="2800" dirty="0" smtClean="0"/>
              <a:t> </a:t>
            </a:r>
            <a:r>
              <a:rPr lang="cs-CZ" sz="2800" dirty="0" err="1" smtClean="0"/>
              <a:t>Fee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44017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389120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</a:pPr>
            <a:r>
              <a:rPr lang="cs-CZ" sz="2800" dirty="0" smtClean="0"/>
              <a:t>Doprava ve Švýcarsku se musela vypořádat s náročným terénem. Silnice využívají horských průsmyků (</a:t>
            </a:r>
            <a:r>
              <a:rPr lang="cs-CZ" sz="2800" dirty="0" err="1" smtClean="0"/>
              <a:t>Passy</a:t>
            </a:r>
            <a:r>
              <a:rPr lang="cs-CZ" sz="2800" dirty="0" smtClean="0"/>
              <a:t> – i v nadmořských výškách nad 2500 m), které mohou být v zimním období uzavřeny. V údolích jsou informační tabule, které informují řidiče o průjezdnosti místa. Při nepříznivém počasí je nutné použít tunely.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35117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0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024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61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120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850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algn="l" eaLnBrk="1" hangingPunct="1"/>
            <a:r>
              <a:rPr lang="cs-CZ" sz="2800" dirty="0" smtClean="0"/>
              <a:t>Seznam použitých zdrojů: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5545138"/>
          </a:xfrm>
        </p:spPr>
        <p:txBody>
          <a:bodyPr/>
          <a:lstStyle/>
          <a:p>
            <a:pPr eaLnBrk="1" hangingPunct="1">
              <a:defRPr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196</TotalTime>
  <Words>334</Words>
  <Application>Microsoft Office PowerPoint</Application>
  <PresentationFormat>Předvádění na obrazovce (4:3)</PresentationFormat>
  <Paragraphs>50</Paragraphs>
  <Slides>43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Tok</vt:lpstr>
      <vt:lpstr>Prezentace aplikace PowerPoint</vt:lpstr>
      <vt:lpstr>WALLISKÉ ALPY - foto</vt:lpstr>
      <vt:lpstr>Prezentace aplikace PowerPoint</vt:lpstr>
      <vt:lpstr>Zermatt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Architektura</vt:lpstr>
      <vt:lpstr>Prezentace aplikace PowerPoint</vt:lpstr>
      <vt:lpstr>Prezentace aplikace PowerPoint</vt:lpstr>
      <vt:lpstr>Allalin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Doprava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pc4</cp:lastModifiedBy>
  <cp:revision>34</cp:revision>
  <dcterms:created xsi:type="dcterms:W3CDTF">2012-12-23T08:55:19Z</dcterms:created>
  <dcterms:modified xsi:type="dcterms:W3CDTF">2013-10-31T23:00:42Z</dcterms:modified>
</cp:coreProperties>
</file>