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35"/>
  </p:notesMasterIdLst>
  <p:sldIdLst>
    <p:sldId id="256" r:id="rId2"/>
    <p:sldId id="262" r:id="rId3"/>
    <p:sldId id="305" r:id="rId4"/>
    <p:sldId id="306" r:id="rId5"/>
    <p:sldId id="316" r:id="rId6"/>
    <p:sldId id="317" r:id="rId7"/>
    <p:sldId id="324" r:id="rId8"/>
    <p:sldId id="326" r:id="rId9"/>
    <p:sldId id="327" r:id="rId10"/>
    <p:sldId id="328" r:id="rId11"/>
    <p:sldId id="325" r:id="rId12"/>
    <p:sldId id="354" r:id="rId13"/>
    <p:sldId id="353" r:id="rId14"/>
    <p:sldId id="349" r:id="rId15"/>
    <p:sldId id="318" r:id="rId16"/>
    <p:sldId id="319" r:id="rId17"/>
    <p:sldId id="322" r:id="rId18"/>
    <p:sldId id="320" r:id="rId19"/>
    <p:sldId id="345" r:id="rId20"/>
    <p:sldId id="346" r:id="rId21"/>
    <p:sldId id="347" r:id="rId22"/>
    <p:sldId id="348" r:id="rId23"/>
    <p:sldId id="338" r:id="rId24"/>
    <p:sldId id="339" r:id="rId25"/>
    <p:sldId id="340" r:id="rId26"/>
    <p:sldId id="341" r:id="rId27"/>
    <p:sldId id="342" r:id="rId28"/>
    <p:sldId id="343" r:id="rId29"/>
    <p:sldId id="350" r:id="rId30"/>
    <p:sldId id="352" r:id="rId31"/>
    <p:sldId id="292" r:id="rId32"/>
    <p:sldId id="355" r:id="rId33"/>
    <p:sldId id="26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9" d="100"/>
          <a:sy n="59" d="100"/>
        </p:scale>
        <p:origin x="-792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VY_32_INOVACE_Naši mazlíčci - PES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VY_32_INOVACE_Naši mazlíčci - PES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8075" y="19050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8075" y="40767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B43F79-DC7E-4163-95CC-64B7354688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40379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7.wmf"/><Relationship Id="rId4" Type="http://schemas.openxmlformats.org/officeDocument/2006/relationships/image" Target="../media/image46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wmf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3" Type="http://schemas.openxmlformats.org/officeDocument/2006/relationships/image" Target="../media/image65.jpeg"/><Relationship Id="rId7" Type="http://schemas.openxmlformats.org/officeDocument/2006/relationships/image" Target="../media/image69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10" Type="http://schemas.openxmlformats.org/officeDocument/2006/relationships/image" Target="../media/image72.jpeg"/><Relationship Id="rId4" Type="http://schemas.openxmlformats.org/officeDocument/2006/relationships/image" Target="../media/image66.jpeg"/><Relationship Id="rId9" Type="http://schemas.openxmlformats.org/officeDocument/2006/relationships/image" Target="../media/image71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zdenekhamanphotography.com/" TargetMode="External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8508894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568952" cy="4536504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Popis Materiál slouží k procvičení a prohloubení učiva Prvouky s využitím mezipředmětových vztahů – </a:t>
            </a:r>
            <a:r>
              <a:rPr lang="cs-CZ" sz="1800" dirty="0" smtClean="0"/>
              <a:t>ČJ – abeceda, slova protikladná, slova s citovým zabarvením, přímá řeč, MA – slovní úlohy, závorky, pravolevá orientace . </a:t>
            </a:r>
            <a:endParaRPr lang="cs-CZ" sz="1800" dirty="0"/>
          </a:p>
          <a:p>
            <a:pPr marL="301943" lvl="1" indent="0">
              <a:buNone/>
            </a:pPr>
            <a:r>
              <a:rPr lang="cs-CZ" sz="1800" dirty="0" smtClean="0"/>
              <a:t>Snímek </a:t>
            </a:r>
            <a:r>
              <a:rPr lang="cs-CZ" sz="1800" dirty="0"/>
              <a:t>č. 3, </a:t>
            </a:r>
            <a:r>
              <a:rPr lang="cs-CZ" sz="1800" dirty="0" smtClean="0"/>
              <a:t>4, 5, 6, 13,15, 16, 18, 29, 30 je </a:t>
            </a:r>
            <a:r>
              <a:rPr lang="cs-CZ" sz="1800" dirty="0"/>
              <a:t>výkladový </a:t>
            </a:r>
            <a:endParaRPr lang="cs-CZ" sz="1800" dirty="0" smtClean="0"/>
          </a:p>
          <a:p>
            <a:pPr marL="301943" lvl="1" indent="0">
              <a:buNone/>
            </a:pPr>
            <a:r>
              <a:rPr lang="cs-CZ" sz="1800" dirty="0" smtClean="0"/>
              <a:t>Snímek č. 7, 8, 11, 12 – ČJ – abeceda</a:t>
            </a:r>
          </a:p>
          <a:p>
            <a:pPr marL="301943" lvl="1" indent="0">
              <a:buNone/>
            </a:pPr>
            <a:r>
              <a:rPr lang="cs-CZ" sz="1800" dirty="0" smtClean="0"/>
              <a:t>Snímek č. 9, 10, 14 - MA – slovní úlohy</a:t>
            </a:r>
          </a:p>
          <a:p>
            <a:pPr marL="301943" lvl="1" indent="0">
              <a:buNone/>
            </a:pPr>
            <a:r>
              <a:rPr lang="cs-CZ" sz="1800" dirty="0" smtClean="0"/>
              <a:t>Snímek č. 17 – ČJ – slova s citovým zabarvením</a:t>
            </a:r>
            <a:endParaRPr lang="cs-CZ" sz="1800" dirty="0"/>
          </a:p>
          <a:p>
            <a:pPr marL="301943" lvl="1" indent="0">
              <a:buNone/>
            </a:pPr>
            <a:r>
              <a:rPr lang="cs-CZ" sz="1800" dirty="0" smtClean="0"/>
              <a:t>Snímek č. 19 až 22, 31 </a:t>
            </a:r>
            <a:r>
              <a:rPr lang="cs-CZ" sz="1800" dirty="0"/>
              <a:t>je opakovací kvíz. Kliknutím do správné odpovědi se objeví </a:t>
            </a:r>
            <a:r>
              <a:rPr lang="cs-CZ" sz="1800" dirty="0" err="1"/>
              <a:t>smajlík</a:t>
            </a:r>
            <a:r>
              <a:rPr lang="cs-CZ" sz="1800" dirty="0" smtClean="0"/>
              <a:t>.</a:t>
            </a:r>
          </a:p>
          <a:p>
            <a:pPr marL="301943" lvl="1" indent="0">
              <a:buNone/>
            </a:pPr>
            <a:r>
              <a:rPr lang="cs-CZ" sz="1800" dirty="0" smtClean="0"/>
              <a:t>Snímek č. 23 až 28 - ČJ – slova protikladná</a:t>
            </a:r>
            <a:endParaRPr lang="cs-CZ" sz="1800" dirty="0"/>
          </a:p>
          <a:p>
            <a:pPr marL="301943" lvl="1" indent="0">
              <a:buNone/>
            </a:pPr>
            <a:r>
              <a:rPr lang="cs-CZ" sz="1800" dirty="0" smtClean="0"/>
              <a:t>Materiál </a:t>
            </a:r>
            <a:r>
              <a:rPr lang="cs-CZ" sz="1800" dirty="0"/>
              <a:t>obsahuje  </a:t>
            </a:r>
            <a:r>
              <a:rPr lang="cs-CZ" sz="1800" dirty="0" smtClean="0"/>
              <a:t>33 </a:t>
            </a:r>
            <a:r>
              <a:rPr lang="cs-CZ" sz="1800" dirty="0"/>
              <a:t>stránek a</a:t>
            </a:r>
            <a:r>
              <a:rPr lang="cs-CZ" sz="1800" b="1" dirty="0"/>
              <a:t> </a:t>
            </a:r>
            <a:r>
              <a:rPr lang="cs-CZ" sz="1800" dirty="0"/>
              <a:t>je určen k interaktivní výuce.</a:t>
            </a:r>
            <a:endParaRPr lang="cs-CZ" sz="1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Tak to jsem já – domácí mazlíček.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19070" y="2578319"/>
            <a:ext cx="460851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Ahoj.</a:t>
            </a:r>
          </a:p>
          <a:p>
            <a:endParaRPr lang="cs-CZ" sz="2800" dirty="0" smtClean="0"/>
          </a:p>
          <a:p>
            <a:r>
              <a:rPr lang="cs-CZ" sz="2800" dirty="0"/>
              <a:t>J</a:t>
            </a:r>
            <a:r>
              <a:rPr lang="cs-CZ" sz="2800" dirty="0" smtClean="0"/>
              <a:t>sem pes Lady. Tedy </a:t>
            </a:r>
            <a:r>
              <a:rPr lang="cs-CZ" sz="2800" dirty="0" smtClean="0"/>
              <a:t>vlastně jsem </a:t>
            </a:r>
            <a:r>
              <a:rPr lang="cs-CZ" sz="2800" dirty="0" smtClean="0"/>
              <a:t>fena. </a:t>
            </a:r>
          </a:p>
          <a:p>
            <a:endParaRPr lang="cs-CZ" sz="2800" dirty="0" smtClean="0"/>
          </a:p>
          <a:p>
            <a:r>
              <a:rPr lang="cs-CZ" sz="2800" dirty="0" smtClean="0"/>
              <a:t>Píšu se Lady, ale čtu se </a:t>
            </a:r>
            <a:r>
              <a:rPr lang="cs-CZ" sz="2800" dirty="0" err="1" smtClean="0"/>
              <a:t>Lejdy</a:t>
            </a:r>
            <a:r>
              <a:rPr lang="cs-CZ" sz="2800" dirty="0" smtClean="0"/>
              <a:t>. Někdy se </a:t>
            </a:r>
            <a:r>
              <a:rPr lang="cs-CZ" sz="2800" dirty="0" err="1" smtClean="0"/>
              <a:t>Lejdy</a:t>
            </a:r>
            <a:r>
              <a:rPr lang="cs-CZ" sz="2800" dirty="0" smtClean="0"/>
              <a:t> i píšu. </a:t>
            </a:r>
            <a:endParaRPr lang="cs-CZ" sz="2800" dirty="0"/>
          </a:p>
          <a:p>
            <a:endParaRPr lang="cs-CZ" sz="2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5277389" y="2441485"/>
            <a:ext cx="3019486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Takhle vypadám:</a:t>
            </a:r>
          </a:p>
        </p:txBody>
      </p:sp>
      <p:pic>
        <p:nvPicPr>
          <p:cNvPr id="1027" name="Picture 3" descr="C:\Users\rej\Desktop\Lady\img-1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3471103"/>
            <a:ext cx="3998218" cy="2665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6921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 descr="C:\Users\rej\AppData\Local\Microsoft\Windows\Temporary Internet Files\Content.IE5\LTLXU7Y5\MP900439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654" y="2996952"/>
            <a:ext cx="2281823" cy="343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Bydlím u Alenky.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3549" y="2265894"/>
            <a:ext cx="460851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Tohle je moje nejlepší kamarádka.</a:t>
            </a:r>
          </a:p>
          <a:p>
            <a:endParaRPr lang="cs-CZ" sz="2800" dirty="0" smtClean="0"/>
          </a:p>
          <a:p>
            <a:r>
              <a:rPr lang="cs-CZ" sz="2400" dirty="0" smtClean="0"/>
              <a:t>Jmenuje se Alenka. </a:t>
            </a:r>
          </a:p>
          <a:p>
            <a:endParaRPr lang="cs-CZ" sz="2800" dirty="0" smtClean="0"/>
          </a:p>
          <a:p>
            <a:r>
              <a:rPr lang="cs-CZ" sz="2400" dirty="0" smtClean="0"/>
              <a:t>Mám ji moc ráda, protože se se mnou pořád mazlí a říká mi: „Ty můj mazlíčku!“</a:t>
            </a:r>
          </a:p>
          <a:p>
            <a:endParaRPr lang="cs-CZ" sz="2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5652120" y="2420888"/>
            <a:ext cx="3304677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Tohle je Alenka: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43549" y="5326134"/>
            <a:ext cx="5741333" cy="935177"/>
          </a:xfrm>
          <a:prstGeom prst="rect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Asi proto se domácím zvířatům, která lidé chovají pro radost, říká </a:t>
            </a:r>
            <a:r>
              <a:rPr lang="cs-CZ" sz="2400" u="sng" dirty="0" smtClean="0">
                <a:solidFill>
                  <a:schemeClr val="tx1"/>
                </a:solidFill>
              </a:rPr>
              <a:t>domácí mazlíčci </a:t>
            </a:r>
            <a:r>
              <a:rPr lang="cs-CZ" sz="2400" dirty="0" smtClean="0">
                <a:solidFill>
                  <a:schemeClr val="tx1"/>
                </a:solidFill>
                <a:sym typeface="Wingdings" pitchFamily="2" charset="2"/>
              </a:rPr>
              <a:t>. 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4874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7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Když jsem se narodila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3549" y="2265894"/>
            <a:ext cx="5048531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jsem se narodila, byla jsem úplně maličká. </a:t>
            </a:r>
          </a:p>
          <a:p>
            <a:endParaRPr lang="cs-CZ" sz="28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ála jsem od maminky mlíčko a měla jsem na těle chloupky. </a:t>
            </a:r>
          </a:p>
          <a:p>
            <a:endParaRPr lang="cs-CZ" sz="2800" dirty="0" smtClean="0"/>
          </a:p>
          <a:p>
            <a:r>
              <a:rPr lang="cs-CZ" sz="2400" dirty="0" smtClean="0"/>
              <a:t>„To je srst“, říkala Alenka.</a:t>
            </a:r>
          </a:p>
          <a:p>
            <a:endParaRPr lang="cs-CZ" sz="2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5344694" y="2563071"/>
            <a:ext cx="3592709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(Já jsem druhá zleva.</a:t>
            </a: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)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3549" y="5497548"/>
            <a:ext cx="5218969" cy="93517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Teď už jsem velká a vím, že jsem </a:t>
            </a:r>
            <a:r>
              <a:rPr lang="cs-CZ" sz="2400" b="1" dirty="0" smtClean="0">
                <a:solidFill>
                  <a:schemeClr val="tx1"/>
                </a:solidFill>
              </a:rPr>
              <a:t>savec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098" name="Picture 2" descr="C:\Users\rej\AppData\Local\Microsoft\Windows\Temporary Internet Files\Content.IE5\RRJ1QXWS\MC9000572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90" y="3645024"/>
            <a:ext cx="3671819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10104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Moje rodina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2441" y="2492896"/>
            <a:ext cx="864893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Nejdříve jsem pořád jen běhala za maminkou </a:t>
            </a:r>
            <a:r>
              <a:rPr lang="cs-CZ" sz="2400" b="1" dirty="0" smtClean="0"/>
              <a:t>fenou</a:t>
            </a:r>
            <a:r>
              <a:rPr lang="cs-CZ" sz="2400" dirty="0" smtClean="0"/>
              <a:t> a za tatínkem </a:t>
            </a:r>
            <a:r>
              <a:rPr lang="cs-CZ" sz="2400" b="1" dirty="0" smtClean="0"/>
              <a:t>psem</a:t>
            </a:r>
            <a:r>
              <a:rPr lang="cs-CZ" sz="2400" dirty="0" smtClean="0"/>
              <a:t> a učila jsem se všechno od nich.</a:t>
            </a:r>
          </a:p>
          <a:p>
            <a:endParaRPr lang="cs-CZ" sz="2400" dirty="0" smtClean="0"/>
          </a:p>
          <a:p>
            <a:r>
              <a:rPr lang="cs-CZ" sz="2400" dirty="0" smtClean="0"/>
              <a:t>Já jsem zatím </a:t>
            </a:r>
            <a:r>
              <a:rPr lang="cs-CZ" sz="2400" b="1" dirty="0" smtClean="0"/>
              <a:t>štěně</a:t>
            </a:r>
            <a:r>
              <a:rPr lang="cs-CZ" sz="2400" dirty="0" smtClean="0"/>
              <a:t>, ale brzy budu taky fena. </a:t>
            </a:r>
            <a:r>
              <a:rPr lang="cs-CZ" sz="2400" dirty="0" smtClean="0"/>
              <a:t>Už </a:t>
            </a:r>
            <a:r>
              <a:rPr lang="cs-CZ" sz="2400" dirty="0" smtClean="0"/>
              <a:t>umím dohonit míč a jiné důležité věci.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671375" y="5823200"/>
            <a:ext cx="7403727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Moje psí rodina:       </a:t>
            </a:r>
            <a:r>
              <a:rPr lang="cs-CZ" sz="2800" b="1" dirty="0" smtClean="0">
                <a:solidFill>
                  <a:schemeClr val="tx1"/>
                </a:solidFill>
              </a:rPr>
              <a:t>PES – FENA - ŠTĚNĚ</a:t>
            </a:r>
          </a:p>
        </p:txBody>
      </p:sp>
      <p:pic>
        <p:nvPicPr>
          <p:cNvPr id="5122" name="Picture 2" descr="C:\Users\rej\Desktop\Lady\img-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240" y="4541762"/>
            <a:ext cx="1943999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rej\Desktop\Lady\img-1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00" y="4541762"/>
            <a:ext cx="1944001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ej\Desktop\Lady\img-1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916" y="4541762"/>
            <a:ext cx="1944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ej\Desktop\Lady\img-1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578" y="4541762"/>
            <a:ext cx="1943999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82027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9308" y="338328"/>
            <a:ext cx="8579296" cy="918537"/>
          </a:xfrm>
        </p:spPr>
        <p:txBody>
          <a:bodyPr>
            <a:normAutofit/>
          </a:bodyPr>
          <a:lstStyle/>
          <a:p>
            <a:r>
              <a:rPr lang="cs-CZ" dirty="0" smtClean="0"/>
              <a:t>Mám deset kamarádů. Jmenují se: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336887" y="3712618"/>
            <a:ext cx="1685394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Meggi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206506" y="3712618"/>
            <a:ext cx="1577473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Piškot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835223" y="3712618"/>
            <a:ext cx="1656184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Belinka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665123" y="3716537"/>
            <a:ext cx="14092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Azor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277377" y="3688290"/>
            <a:ext cx="156242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Princezna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27906" y="5988283"/>
            <a:ext cx="142220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Rita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3" name="Picture 4" descr="C:\Users\rej\AppData\Local\Microsoft\Windows\Temporary Internet Files\Content.IE5\RRJ1QXWS\MP9004448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138" y="2096537"/>
            <a:ext cx="12348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9" descr="C:\Users\rej\AppData\Local\Microsoft\Windows\Temporary Internet Files\Content.IE5\I414ARDB\MP900444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964" y="2096537"/>
            <a:ext cx="12348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6" descr="C:\Users\rej\AppData\Local\Microsoft\Windows\Temporary Internet Files\Content.IE5\RRJ1QXWS\MP9004243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2862" y="4421446"/>
            <a:ext cx="118809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7" descr="C:\Users\rej\AppData\Local\Microsoft\Windows\Temporary Internet Files\Content.IE5\UVFRFD43\MP9004448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191" y="2096537"/>
            <a:ext cx="12348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9" descr="C:\Users\rej\AppData\Local\Microsoft\Windows\Temporary Internet Files\Content.IE5\I414ARDB\MP9004019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42" y="2096537"/>
            <a:ext cx="108054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2" descr="C:\Users\rej\AppData\Local\Microsoft\Windows\Temporary Internet Files\Content.IE5\RRJ1QXWS\MP90043103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414" y="4421446"/>
            <a:ext cx="108054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7" descr="C:\Users\rej\AppData\Local\Microsoft\Windows\Temporary Internet Files\Content.IE5\LTLXU7Y5\MP90040161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5198" y="2081047"/>
            <a:ext cx="108054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" name="Obdélník 60"/>
          <p:cNvSpPr/>
          <p:nvPr/>
        </p:nvSpPr>
        <p:spPr>
          <a:xfrm>
            <a:off x="2240059" y="5988283"/>
            <a:ext cx="1543920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Chlupáček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4045260" y="5988283"/>
            <a:ext cx="142220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Sněhurka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685580" y="6020588"/>
            <a:ext cx="142220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Oskar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376516" y="5988283"/>
            <a:ext cx="142220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Ouško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68" name="Picture 13" descr="C:\Users\rej\AppData\Local\Microsoft\Windows\Temporary Internet Files\Content.IE5\I414ARDB\MP90044480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14" y="4421446"/>
            <a:ext cx="12348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6" descr="C:\Users\rej\AppData\Local\Microsoft\Windows\Temporary Internet Files\Content.IE5\UVFRFD43\MP9004447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774" y="4421446"/>
            <a:ext cx="12636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12" descr="C:\Users\rej\AppData\Local\Microsoft\Windows\Temporary Internet Files\Content.IE5\RRJ1QXWS\MP90044479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964" y="4411991"/>
            <a:ext cx="12348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26579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61" grpId="0"/>
      <p:bldP spid="62" grpId="0"/>
      <p:bldP spid="63" grpId="0"/>
      <p:bldP spid="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8833" y="2466161"/>
            <a:ext cx="8146336" cy="4146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Umíte nás seřadit podle abecedy?</a:t>
            </a:r>
            <a:endParaRPr lang="cs-CZ" dirty="0"/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193392" y="2492895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475299" y="2492895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757206" y="2492895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911485" y="4464270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193392" y="4464270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372201" y="6081846"/>
            <a:ext cx="1806436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Princezna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53981" y="5329817"/>
            <a:ext cx="1368396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Meggi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934060" y="5329817"/>
            <a:ext cx="1157681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Azor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95536" y="6081847"/>
            <a:ext cx="1368152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Belinka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091741" y="6081847"/>
            <a:ext cx="1760179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Chlupáček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184617" y="5329817"/>
            <a:ext cx="1421186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Ouško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475299" y="4464270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757206" y="4464270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911485" y="2492895"/>
            <a:ext cx="421430" cy="43668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366264" y="6105845"/>
            <a:ext cx="1717903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Sněhurka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468043" y="5329817"/>
            <a:ext cx="1421186" cy="4366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Rita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3076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642 -0.01156 C -0.10503 -0.01248 -0.10503 -0.01272 -0.10364 -0.01364 C -0.10364 -0.01526 -0.10364 -0.01734 -0.10364 -0.02081 C -0.10226 -0.0289 -0.10087 -0.03676 -0.10087 -0.04462 C -0.09948 -0.0474 -0.09948 -0.05225 -0.09948 -0.05341 C -0.09792 -0.05618 -0.09792 -0.0548 -0.09635 -0.05641 C -0.09479 -0.06358 -0.09479 -0.07214 -0.0934 -0.08162 C -0.0934 -0.08948 -0.09201 -0.09688 -0.09201 -0.10381 C -0.09028 -0.11399 -0.09201 -0.10613 -0.09028 -0.11561 C -0.09028 -0.11769 -0.09028 -0.11977 -0.09028 -0.12139 C -0.08854 -0.12439 -0.08854 -0.1274 -0.08854 -0.13063 C -0.08854 -0.13179 -0.08854 -0.13202 -0.08854 -0.13341 C -0.08715 -0.1378 -0.08576 -0.14266 -0.08576 -0.14659 C -0.08576 -0.14798 -0.08576 -0.14821 -0.08437 -0.14959 C -0.08264 -0.15306 -0.08264 -0.16046 -0.08107 -0.16277 C -0.08107 -0.1674 -0.07969 -0.17063 -0.07969 -0.17641 C -0.07795 -0.18173 -0.07795 -0.17965 -0.07795 -0.18358 C -0.07795 -0.19699 -0.07795 -0.20763 -0.07517 -0.21919 C -0.07517 -0.23537 -0.07656 -0.22104 -0.07517 -0.23537 C -0.07344 -0.24948 -0.07517 -0.23214 -0.07344 -0.24855 C -0.07205 -0.25364 -0.07205 -0.25665 -0.07066 -0.26011 C -0.07066 -0.26474 -0.06927 -0.26844 -0.06753 -0.27075 C -0.06753 -0.27376 -0.06614 -0.27561 -0.06476 -0.27838 L -0.06476 -0.27815 C -0.0618 -0.28555 -0.06007 -0.29133 -0.05729 -0.29433 C -0.05729 -0.29248 -0.05555 -0.2904 -0.05555 -0.28878 C -0.05555 -0.28763 -0.05555 -0.28532 -0.05417 -0.28416 C -0.05417 -0.283 -0.05417 -0.28277 -0.05417 -0.28254 C -0.05243 -0.283 -0.05243 -0.28277 -0.05243 -0.28416 C -0.05104 -0.28971 -0.05243 -0.28925 -0.05104 -0.29295 C -0.05104 -0.29711 -0.04948 -0.29873 -0.04809 -0.30011 C -0.0467 -0.30289 -0.0467 -0.30381 -0.04496 -0.30636 C -0.04496 -0.30798 -0.04496 -0.31098 -0.04496 -0.31214 C -0.04357 -0.31352 -0.04357 -0.31306 -0.04184 -0.31352 C -0.04184 -0.31561 -0.0401 -0.31514 -0.0401 -0.31884 " pathEditMode="relative" rAng="0" ptsTypes="ffffffffffffffffffffffFfffffffffffA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6" y="-153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 0.00786 C -0.0665 -0.01688 -0.06979 -0.01943 -0.04844 -0.02567 C -0.03716 -0.037 -0.02466 -0.04625 -0.01198 -0.0548 C -0.00417 -0.07052 0.00086 -0.08417 0.0125 -0.09457 C 0.01961 -0.1096 0.02604 -0.12555 0.03437 -0.14035 C 0.03993 -0.1496 0.046 -0.15931 0.05121 -0.16971 C 0.06319 -0.19237 0.06996 -0.2222 0.08784 -0.23792 C 0.08784 -0.23838 0.08993 -0.26336 0.09253 -0.26729 C 0.09705 -0.27561 0.12083 -0.30659 0.12916 -0.31376 C 0.13802 -0.32139 0.15086 -0.32393 0.16059 -0.32694 C 0.1842 -0.34266 0.15468 -0.32694 0.18246 -0.32694 C 0.19201 -0.32694 0.19479 -0.33549 0.20208 -0.33989 C 0.22083 -0.35168 0.23854 -0.35376 0.25781 -0.36255 C 0.26354 -0.3859 0.26284 -0.39862 0.26024 -0.42451 C 0.25764 -0.44948 0.25781 -0.42706 0.25781 -0.43792 " pathEditMode="relative" rAng="0" ptsTypes="ffffffffffffffA">
                                      <p:cBhvr>
                                        <p:cTn id="1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-228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50867E-6 C 0.04861 -0.15954 0.09652 -0.31954 0.14566 -0.47885 C 0.14791 -0.48648 0.14201 -0.46336 0.14027 -0.4555 C 0.1375 -0.44347 0.12864 -0.44047 0.121 -0.43677 C 0.10052 -0.43885 0.08142 -0.44093 0.06128 -0.43446 C 0.05711 -0.43168 0.05347 -0.42752 0.04913 -0.42521 C 0.04514 -0.42289 0.04079 -0.42243 0.0368 -0.42058 C 0.04722 -0.41318 0.05434 -0.41295 0.06666 -0.4111 C 0.07743 -0.40394 0.08993 -0.40209 0.10173 -0.39954 C 0.11267 -0.39469 0.12222 -0.38798 0.13333 -0.38544 C 0.14791 -0.37249 0.1677 -0.38243 0.1842 -0.38544 C 0.20468 -0.39746 0.22239 -0.40578 0.24375 -0.41341 C 0.2526 -0.41642 0.26145 -0.41665 0.27014 -0.42058 C 0.27448 -0.41619 0.27812 -0.41087 0.28246 -0.40648 C 0.29618 -0.39284 0.31284 -0.38636 0.32795 -0.37619 C 0.33333 -0.37249 0.33819 -0.36763 0.34375 -0.3644 C 0.35295 -0.35908 0.36198 -0.35237 0.37187 -0.35052 C 0.38003 -0.34891 0.39652 -0.34567 0.39652 -0.34544 C 0.44114 -0.34729 0.48454 -0.3459 0.52795 -0.35746 C 0.5335 -0.36232 0.54062 -0.36532 0.54566 -0.37133 C 0.55451 -0.38197 0.55885 -0.39214 0.57014 -0.39723 C 0.58437 -0.41133 0.59427 -0.42706 0.60694 -0.44394 C 0.61718 -0.45758 0.62326 -0.47723 0.63159 -0.49295 C 0.63385 -0.5022 0.63541 -0.51145 0.6368 -0.52093 C 0.63576 -0.53896 0.63611 -0.56648 0.62621 -0.58174 C 0.62395 -0.58521 0.61649 -0.58891 0.61406 -0.59099 C 0.60191 -0.60116 0.61198 -0.59584 0.60173 -0.60047 C 0.59305 -0.60902 0.58229 -0.61688 0.57187 -0.62151 C 0.56024 -0.63307 0.56996 -0.62567 0.55434 -0.63076 C 0.54027 -0.63538 0.52639 -0.64024 0.51232 -0.64486 C 0.50156 -0.64394 0.48211 -0.64578 0.47014 -0.63769 C 0.45486 -0.62706 0.44913 -0.60532 0.4368 -0.59099 C 0.43177 -0.58521 0.42534 -0.5822 0.41927 -0.57943 C 0.41389 -0.56856 0.4052 -0.55954 0.39652 -0.55376 C 0.39132 -0.54336 0.38489 -0.53249 0.37708 -0.52555 C 0.37378 -0.51214 0.37795 -0.5244 0.37014 -0.51399 C 0.36875 -0.51214 0.36823 -0.50891 0.36666 -0.50706 C 0.36458 -0.50474 0.36163 -0.50451 0.35954 -0.5022 C 0.35052 -0.49249 0.34635 -0.48024 0.3368 -0.47191 C 0.33472 -0.46775 0.33177 -0.46428 0.32986 -0.46012 C 0.32882 -0.45804 0.32934 -0.4548 0.32795 -0.45318 C 0.32656 -0.45157 0.32448 -0.4511 0.32274 -0.45087 C 0.31232 -0.44948 0.30173 -0.44925 0.29114 -0.44856 C 0.28715 -0.43214 0.28767 -0.43931 0.28767 -0.42752 " pathEditMode="relative" rAng="0" ptsTypes="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40" y="-32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05556E-6 1.84971E-6 C 0.01423 -0.00624 0.02951 -0.00231 0.04392 0.00231 C 0.04097 0.00809 0.03281 0.02936 0.02638 0.03052 C 0.01597 0.0326 0.00538 0.03214 -0.00521 0.03283 C -0.02188 0.03838 -0.01823 0.03792 -0.0474 0.03283 C -0.05122 0.03214 -0.05417 0.02728 -0.05782 0.02566 C -0.06598 0.01549 -0.07448 0.00601 -0.08247 -0.00462 C -0.08438 -0.00717 -0.08438 -0.0111 -0.08594 -0.01387 C -0.08733 -0.01665 -0.08941 -0.01873 -0.09115 -0.02104 C -0.0948 -0.03399 -0.09254 -0.02543 -0.09653 -0.04671 C -0.09705 -0.04971 -0.09775 -0.05295 -0.09827 -0.05595 C -0.09879 -0.05919 -0.10001 -0.06543 -0.10001 -0.06543 C -0.10053 -0.0733 -0.10035 -0.08116 -0.10174 -0.08879 C -0.10226 -0.09156 -0.10417 -0.09341 -0.10521 -0.09572 C -0.11094 -0.10936 -0.11563 -0.11584 -0.12448 -0.12601 C -0.1349 -0.13804 -0.12553 -0.12809 -0.13334 -0.14012 C -0.13612 -0.14428 -0.14202 -0.15191 -0.14202 -0.15191 C -0.15053 -0.18405 -0.14358 -0.22012 -0.13681 -0.25225 C -0.13473 -0.27445 -0.13021 -0.29457 -0.12448 -0.31538 C -0.11997 -0.33179 -0.1106 -0.36439 -0.1106 -0.36439 C -0.12066 -0.37341 -0.13143 -0.38243 -0.14202 -0.39006 C -0.15973 -0.40278 -0.14914 -0.39075 -0.16494 -0.40647 C -0.1816 -0.42312 -0.18473 -0.43283 -0.19827 -0.45087 C -0.20018 -0.46127 -0.20191 -0.46312 -0.19653 -0.47422 C -0.19462 -0.47815 -0.18889 -0.47954 -0.18594 -0.48116 C -0.17205 -0.48832 -0.15521 -0.49364 -0.14028 -0.49526 C -0.12917 -0.49642 -0.11806 -0.49688 -0.10695 -0.49757 C -0.10122 -0.49942 -0.09497 -0.49965 -0.08941 -0.5022 C -0.08733 -0.50312 -0.08612 -0.50567 -0.08421 -0.50705 C -0.07969 -0.51006 -0.07448 -0.51075 -0.07014 -0.51399 C -0.04601 -0.53133 -0.06598 -0.52093 -0.04566 -0.53041 C -0.02501 -0.55052 0.00225 -0.55214 0.02638 -0.55838 C 0.03975 -0.55769 0.05347 -0.56 0.06666 -0.55607 C 0.09409 -0.54798 0.1177 -0.52254 0.13333 -0.49295 C 0.13454 -0.48509 0.13211 -0.47445 0.1368 -0.4696 C 0.1401 -0.46613 0.14392 -0.47561 0.14739 -0.47884 C 0.15781 -0.48856 0.16927 -0.49757 0.18072 -0.50474 C 0.2085 -0.52208 0.18177 -0.50173 0.20694 -0.51861 C 0.24166 -0.54197 0.27499 -0.5674 0.31406 -0.5748 C 0.32465 -0.57942 0.33454 -0.58243 0.34565 -0.58405 C 0.35798 -0.58567 0.38246 -0.58867 0.38246 -0.58867 C 0.39166 -0.59515 0.40243 -0.60093 0.41232 -0.60509 C 0.41579 -0.60439 0.41961 -0.60509 0.42274 -0.60278 C 0.4243 -0.60162 0.42465 -0.59838 0.42465 -0.59584 C 0.42465 -0.57988 0.42083 -0.56046 0.41232 -0.54913 C 0.40677 -0.53041 0.39826 -0.51168 0.3894 -0.49526 C 0.38645 -0.48994 0.3835 -0.48439 0.38072 -0.47884 C 0.37951 -0.47653 0.37725 -0.47191 0.37725 -0.47191 C 0.37395 -0.45457 0.36892 -0.4437 0.36493 -0.42752 C 0.36336 -0.41272 0.36163 -0.39746 0.35798 -0.38312 C 0.35451 -0.35283 0.35295 -0.32578 0.35607 -0.29434 C 0.35694 -0.28578 0.37291 -0.28185 0.37725 -0.28023 C 0.39236 -0.28116 0.40763 -0.28139 0.42274 -0.28278 C 0.42968 -0.28347 0.4342 -0.29179 0.44027 -0.29434 C 0.44374 -0.29572 0.44739 -0.29595 0.45086 -0.29665 C 0.45138 -0.29896 0.45138 -0.30197 0.4526 -0.30358 C 0.4559 -0.30798 0.46545 -0.30451 0.45086 -0.30844 C 0.45034 -0.30867 0.44965 -0.30844 0.44913 -0.30844 " pathEditMode="relative" ptsTypes="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98844E-6 C 0.0125 -0.0081 0.02535 -0.01549 0.03698 -0.02567 C 0.04618 -0.03376 0.05416 -0.04486 0.06319 -0.05364 C 0.07048 -0.06081 0.07448 -0.07353 0.08073 -0.08185 C 0.09166 -0.09642 0.10364 -0.10705 0.1158 -0.11908 C 0.14219 -0.14567 0.10295 -0.11006 0.12639 -0.13087 C 0.1276 -0.13318 0.12916 -0.13526 0.12986 -0.13781 C 0.1309 -0.14243 0.13003 -0.14775 0.1316 -0.15191 C 0.13437 -0.15908 0.14705 -0.17388 0.15278 -0.17757 C 0.15868 -0.18544 0.1658 -0.19515 0.17378 -0.19862 C 0.18298 -0.21688 0.16857 -0.2289 0.16146 -0.24301 C 0.15607 -0.27908 0.16163 -0.31029 0.17031 -0.34336 C 0.16666 -0.41179 0.15955 -0.47769 0.14739 -0.54428 C 0.14462 -0.55931 0.1408 -0.57966 0.13524 -0.59353 C 0.13281 -0.59931 0.12882 -0.60393 0.12639 -0.60971 C 0.11562 -0.63653 0.11788 -0.64717 0.09305 -0.65179 C 0.08975 -0.65133 0.07691 -0.64994 0.07205 -0.64717 C 0.06493 -0.64301 0.06198 -0.63422 0.05451 -0.63075 C 0.04531 -0.61873 0.03611 -0.61203 0.02465 -0.60509 C 0.021 -0.60301 0.01736 -0.60278 0.01406 -0.60047 C -0.01702 -0.57989 0.00625 -0.59075 -0.00868 -0.58405 C -0.01459 -0.58474 -0.02049 -0.58451 -0.02622 -0.58636 C -0.02813 -0.58705 -0.03264 -0.59723 -0.03334 -0.59815 C -0.03542 -0.60093 -0.0382 -0.60231 -0.04028 -0.60509 C -0.04167 -0.60694 -0.04254 -0.60994 -0.04375 -0.61203 C -0.04445 -0.61318 -0.06059 -0.63422 -0.06129 -0.63561 C -0.0658 -0.6444 -0.07205 -0.65364 -0.07882 -0.65896 C -0.0809 -0.66058 -0.08351 -0.66058 -0.08611 -0.66127 C -0.09288 -0.66729 -0.10087 -0.67168 -0.10868 -0.67515 C -0.125 -0.67445 -0.1415 -0.67422 -0.15781 -0.67284 C -0.16077 -0.6726 -0.16372 -0.67052 -0.16667 -0.67052 C -0.17761 -0.67052 -0.19063 -0.67954 -0.2 -0.68463 C -0.21389 -0.69203 -0.24097 -0.69619 -0.25608 -0.6985 C -0.2724 -0.69781 -0.28906 -0.6985 -0.30521 -0.69619 C -0.31597 -0.6948 -0.33125 -0.6844 -0.34028 -0.67746 C -0.35573 -0.66567 -0.36528 -0.65688 -0.37882 -0.64486 C -0.39809 -0.62775 -0.40452 -0.58844 -0.41042 -0.5607 C -0.41302 -0.53318 -0.41389 -0.50752 -0.42275 -0.48139 C -0.42379 -0.47815 -0.43715 -0.46844 -0.43854 -0.46729 C -0.45035 -0.44717 -0.45122 -0.44902 -0.45434 -0.42752 C -0.45313 -0.41665 -0.45261 -0.40555 -0.45087 -0.39492 C -0.44705 -0.37226 -0.40938 -0.36625 -0.39636 -0.3644 C -0.38525 -0.3607 -0.37431 -0.35908 -0.36302 -0.35746 C -0.34584 -0.35168 -0.32934 -0.34752 -0.31215 -0.34104 C -0.29566 -0.3348 -0.30035 -0.33018 -0.28611 -0.32 C -0.27813 -0.31445 -0.26927 -0.31145 -0.26129 -0.30613 C -0.24115 -0.27838 -0.26111 -0.30266 -0.19288 -0.29434 C -0.17361 -0.29203 -0.15538 -0.27284 -0.13854 -0.26174 C -0.13542 -0.25596 -0.13056 -0.25156 -0.12795 -0.24532 C -0.12622 -0.24093 -0.12379 -0.22775 -0.12275 -0.22197 C -0.12327 -0.2111 -0.12344 -0.2 -0.12448 -0.18914 C -0.12639 -0.1711 -0.13334 -0.13942 -0.1474 -0.13318 C -0.15573 -0.12255 -0.14445 -0.1348 -0.16129 -0.12625 C -0.16285 -0.12555 -0.16337 -0.12255 -0.16476 -0.12139 C -0.1757 -0.1126 -0.18906 -0.10752 -0.2 -0.09804 C -0.21823 -0.08208 -0.23438 -0.06104 -0.25434 -0.04902 C -0.26632 -0.04185 -0.27743 -0.03237 -0.28941 -0.02567 C -0.29809 -0.02081 -0.30712 -0.0185 -0.3158 -0.01411 C -0.32518 -0.0148 -0.33455 -0.01503 -0.34375 -0.01642 C -0.34566 -0.01665 -0.34775 -0.01688 -0.34913 -0.01873 C -0.3599 -0.03284 -0.34045 -0.02867 -0.36667 -0.0326 C -0.38646 -0.03561 -0.4066 -0.03908 -0.42622 -0.0444 C -0.44896 -0.0437 -0.47188 -0.04347 -0.49462 -0.04208 C -0.50799 -0.04116 -0.49306 -0.03977 -0.50347 -0.03492 C -0.5092 -0.03237 -0.51511 -0.0326 -0.52101 -0.0326 " pathEditMode="relative" ptsTypes="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1.50289E-6 C 0.00192 -0.05156 0.00192 -0.08879 0.00886 -0.13549 C 0.00956 -0.17226 -0.00086 -0.21896 0.01581 -0.25226 C 0.0191 -0.27492 0.03126 -0.29503 0.0422 -0.31307 C 0.04532 -0.32555 0.05417 -0.33018 0.0632 -0.33411 C 0.07431 -0.33318 0.08785 -0.33873 0.09654 -0.32948 C 0.10105 -0.32463 0.10886 -0.31307 0.10886 -0.31307 C 0.11147 -0.30613 0.11303 -0.29873 0.11581 -0.29202 C 0.11789 -0.28717 0.12292 -0.27792 0.12292 -0.27792 C 0.12414 -0.2733 0.12553 -0.26867 0.1264 -0.26405 C 0.12761 -0.25781 0.12987 -0.24532 0.12987 -0.24532 C 0.12935 -0.23515 0.1297 -0.22474 0.12813 -0.2148 C 0.12744 -0.21041 0.12431 -0.2074 0.12292 -0.20324 C 0.11945 -0.19283 0.12345 -0.19307 0.11581 -0.18451 C 0.11459 -0.18335 0.10383 -0.17989 0.10348 -0.17989 C 0.09445 -0.17734 0.08629 -0.17295 0.07726 -0.17041 C 0.06737 -0.17202 0.05713 -0.17226 0.0474 -0.17526 C 0.04081 -0.17734 0.03473 -0.18613 0.02813 -0.18913 C 0.01008 -0.21318 -0.00364 -0.23676 -0.00867 -0.27098 C -0.01058 -0.30567 -0.01475 -0.33942 -0.01753 -0.37387 C -0.01857 -0.41757 -0.01666 -0.47653 -0.03506 -0.5163 C -0.04131 -0.52994 -0.04774 -0.54359 -0.05954 -0.5489 C -0.06423 -0.55515 -0.07013 -0.55746 -0.07534 -0.56301 C -0.08454 -0.57272 -0.07291 -0.56185 -0.08246 -0.5748 C -0.08732 -0.5815 -0.0953 -0.58243 -0.10173 -0.58405 C -0.1309 -0.58266 -0.14617 -0.58497 -0.17013 -0.57711 C -0.18142 -0.55376 -0.16666 -0.5637 -0.2052 -0.5607 C -0.20763 -0.56 -0.20989 -0.55885 -0.21232 -0.55838 C -0.21926 -0.55723 -0.22638 -0.55769 -0.23333 -0.55607 C -0.23697 -0.55538 -0.24374 -0.55145 -0.24374 -0.55145 C -0.25069 -0.5452 -0.25051 -0.54127 -0.2526 -0.53041 C -0.25503 -0.47445 -0.25607 -0.47145 -0.2526 -0.39954 C -0.25173 -0.38243 -0.24721 -0.36278 -0.24565 -0.34567 C -0.246 -0.33642 -0.24461 -0.2659 -0.2526 -0.25226 C -0.26666 -0.22821 -0.29305 -0.21896 -0.31232 -0.20555 C -0.31787 -0.20162 -0.32256 -0.19538 -0.32812 -0.19145 C -0.37794 -0.15653 -0.31735 -0.20509 -0.35954 -0.17295 C -0.38836 -0.15098 -0.37308 -0.15838 -0.38767 -0.15191 C -0.39669 -0.13942 -0.40694 -0.14705 -0.41926 -0.14705 " pathEditMode="relative" ptsTypes="ffffffffffffffffffffffffffffffffffffff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2.42775E-6 C 0.00226 -0.0178 0.0099 -0.03352 0.01928 -0.0467 C 0.02553 -0.08832 0.02674 -0.13063 0.03143 -0.17271 C 0.03438 -0.19861 0.0382 -0.22427 0.04202 -0.24994 C 0.0448 -0.30797 0.04011 -0.30589 0.05087 -0.34104 C 0.05296 -0.35815 0.05469 -0.37503 0.05608 -0.39237 C 0.05452 -0.4104 0.05313 -0.45595 0.04549 -0.47884 C 0.02744 -0.53341 0.00087 -0.59445 -0.03871 -0.62612 C -0.04999 -0.63514 -0.06215 -0.64161 -0.07378 -0.64948 C -0.09218 -0.66173 -0.11909 -0.66173 -0.13871 -0.66335 C -0.14808 -0.66173 -0.15746 -0.6615 -0.16666 -0.65872 C -0.17048 -0.65757 -0.17343 -0.65086 -0.17725 -0.65179 C -0.21058 -0.66081 -0.20451 -0.67237 -0.23159 -0.68439 C -0.26527 -0.69942 -0.3019 -0.70312 -0.33697 -0.70543 C -0.39357 -0.70104 -0.43489 -0.70427 -0.4842 -0.67283 C -0.50017 -0.66266 -0.51683 -0.65318 -0.53159 -0.64 C -0.54045 -0.63214 -0.54913 -0.6245 -0.55798 -0.61664 C -0.55972 -0.61503 -0.56319 -0.61202 -0.56319 -0.61202 C -0.62031 -0.6245 -0.55295 -0.6074 -0.59999 -0.62612 C -0.62152 -0.63468 -0.64635 -0.63352 -0.66857 -0.63768 C -0.69895 -0.63422 -0.72256 -0.63167 -0.75086 -0.61896 C -0.76319 -0.6074 -0.77552 -0.60231 -0.78246 -0.58404 C -0.78367 -0.57734 -0.78541 -0.55445 -0.78958 -0.55121 C -0.79374 -0.54797 -0.80364 -0.54659 -0.80364 -0.54659 C -0.82933 -0.52601 -0.84965 -0.50057 -0.87204 -0.47422 C -0.88072 -0.46404 -0.88854 -0.45664 -0.89479 -0.44393 C -0.90572 -0.4215 -0.90902 -0.40832 -0.91579 -0.38543 C -0.92083 -0.33711 -0.91354 -0.31977 -0.89305 -0.2874 C -0.88385 -0.27283 -0.87725 -0.25826 -0.86492 -0.24763 C -0.84739 -0.2326 -0.82847 -0.22844 -0.80885 -0.22196 C -0.79947 -0.22497 -0.78975 -0.22635 -0.78072 -0.23121 C -0.76562 -0.2393 -0.75069 -0.24786 -0.73524 -0.25456 C -0.71492 -0.26358 -0.69427 -0.27121 -0.67378 -0.28023 C -0.66753 -0.283 -0.6467 -0.28716 -0.64565 -0.2874 C -0.62395 -0.29248 -0.60277 -0.29803 -0.58072 -0.30127 C -0.55347 -0.31029 -0.53315 -0.30728 -0.50364 -0.30589 C -0.49236 -0.30104 -0.48611 -0.2978 -0.47899 -0.28485 C -0.47847 -0.28185 -0.47968 -0.27583 -0.47725 -0.2756 C -0.46041 -0.27422 -0.3809 -0.27884 -0.35277 -0.28023 C -0.32343 -0.27861 -0.29427 -0.27768 -0.26492 -0.2756 C -0.25225 -0.27468 -0.25242 -0.2652 -0.24392 -0.25687 C -0.24288 -0.25595 -0.22812 -0.25225 -0.22812 -0.25225 C -0.22117 -0.24601 -0.21649 -0.23861 -0.20885 -0.23352 C -0.20659 -0.22474 -0.20242 -0.21872 -0.19999 -0.21017 C -0.20069 -0.19144 -0.19687 -0.17063 -0.20364 -0.15422 C -0.20572 -0.14936 -0.2092 -0.14543 -0.21058 -0.14011 C -0.21284 -0.13109 -0.21111 -0.13503 -0.21579 -0.12832 C -0.21892 -0.11607 -0.22586 -0.1082 -0.23159 -0.09803 C -0.23333 -0.09133 -0.23454 -0.08254 -0.23871 -0.07699 C -0.24444 -0.06936 -0.2519 -0.06312 -0.25798 -0.05595 C -0.26163 -0.05156 -0.2651 -0.04647 -0.26857 -0.04185 C -0.27777 -0.02959 -0.27725 -0.04531 -0.27725 -0.03722 " pathEditMode="relative" ptsTypes="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7.91908E-6 C -0.00643 -0.00554 -0.01181 -0.00878 -0.01928 -0.01155 C -0.02587 -0.01733 -0.04219 -0.03167 -0.04914 -0.03259 C -0.05955 -0.03398 -0.07014 -0.03421 -0.08073 -0.03491 C -0.10278 -0.0393 -0.12379 -0.04716 -0.14567 -0.0534 C -0.15921 -0.06265 -0.17396 -0.06889 -0.18594 -0.08138 C -0.19046 -0.08624 -0.1941 -0.09248 -0.19827 -0.0978 C -0.20122 -0.10173 -0.20712 -0.10982 -0.20712 -0.10982 C -0.20955 -0.123 -0.21615 -0.12901 -0.22101 -0.14011 C -0.23021 -0.16046 -0.23421 -0.18219 -0.24219 -0.203 C -0.24879 -0.2208 -0.25764 -0.23699 -0.26494 -0.25433 C -0.26841 -0.27514 -0.27205 -0.2941 -0.27379 -0.31514 C -0.27327 -0.326 -0.27674 -0.33872 -0.27205 -0.34774 C -0.26771 -0.35606 -0.25799 -0.3556 -0.25087 -0.35953 C -0.23351 -0.36924 -0.21424 -0.37456 -0.19653 -0.38288 C -0.17952 -0.39074 -0.16251 -0.39768 -0.14567 -0.40624 C -0.13837 -0.40994 -0.13212 -0.41687 -0.12466 -0.42034 C -0.11667 -0.42404 -0.10799 -0.42404 -0.10001 -0.42728 C -0.09219 -0.43028 -0.08507 -0.43583 -0.07726 -0.43907 C -0.05556 -0.44809 -0.03455 -0.45294 -0.01233 -0.45757 C -0.01841 -0.46612 -0.01893 -0.47722 -0.02101 -0.48809 C -0.0198 -0.51398 -0.02014 -0.53965 -0.01754 -0.56508 C -0.0165 -0.57479 -0.01285 -0.58381 -0.0106 -0.59306 C -0.00608 -0.61109 0.00052 -0.64115 0.00868 -0.65618 C 0.01163 -0.6615 0.01579 -0.66543 0.01927 -0.67028 C 0.03697 -0.69595 0.0552 -0.71976 0.07899 -0.73572 C 0.09201 -0.7445 0.11024 -0.7445 0.12447 -0.74728 C 0.16683 -0.74358 0.18298 -0.75213 0.20694 -0.71236 C 0.20868 -0.70543 0.20989 -0.69803 0.21232 -0.69132 C 0.21458 -0.68531 0.21909 -0.68115 0.221 -0.67491 C 0.22326 -0.66751 0.22326 -0.65942 0.22447 -0.65155 C 0.22274 -0.62658 0.22274 -0.60138 0.21927 -0.57687 C 0.21718 -0.56254 0.20451 -0.53895 0.19826 -0.52785 C 0.19149 -0.51583 0.1842 -0.50473 0.17708 -0.49271 C 0.16354 -0.47028 0.13749 -0.46635 0.11753 -0.46242 C 0.11024 -0.45733 0.10243 -0.45202 0.09461 -0.44832 C 0.08697 -0.43306 0.07499 -0.42496 0.06493 -0.41317 C 0.06128 -0.40878 0.05433 -0.3993 0.05433 -0.3993 C 0.05104 -0.38566 0.03732 -0.37687 0.02986 -0.36647 C 0.02725 -0.35098 0.02361 -0.3415 0.02795 -0.32439 C 0.02881 -0.32115 0.03645 -0.31837 0.03854 -0.31745 C 0.04913 -0.31976 0.05989 -0.31999 0.07013 -0.32439 C 0.07326 -0.32577 0.0743 -0.33132 0.07708 -0.33387 C 0.07708 -0.33387 0.11874 -0.36785 0.12621 -0.37363 C 0.17552 -0.41225 0.21892 -0.4467 0.27708 -0.45525 C 0.31128 -0.45387 0.32083 -0.46173 0.34565 -0.43907 C 0.34913 -0.43583 0.35295 -0.43329 0.35607 -0.42959 C 0.36163 -0.42311 0.37187 -0.40855 0.37187 -0.40855 C 0.37326 -0.40323 0.37361 -0.39745 0.37534 -0.39213 C 0.37743 -0.38589 0.38038 -0.37988 0.38246 -0.37363 C 0.3835 -0.3704 0.38489 -0.36739 0.38593 -0.36415 C 0.38732 -0.35953 0.3894 -0.35028 0.3894 -0.35028 C 0.39097 -0.3371 0.39253 -0.32392 0.39826 -0.31283 C 0.39774 -0.29733 0.39808 -0.28161 0.39652 -0.26612 C 0.39618 -0.26335 0.39392 -0.2615 0.39288 -0.25918 C 0.38802 -0.24624 0.38385 -0.23329 0.37708 -0.22173 C 0.37413 -0.20947 0.36701 -0.20762 0.36128 -0.19861 C 0.35312 -0.18566 0.3427 -0.17433 0.33506 -0.16092 C 0.32812 -0.14866 0.32256 -0.14011 0.31041 -0.14011 " pathEditMode="relative" ptsTypes="fffffff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2" grpId="0" animBg="1"/>
      <p:bldP spid="3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Jejda, někdo nám chybí!</a:t>
            </a:r>
            <a:endParaRPr lang="cs-CZ" dirty="0" smtClean="0"/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3816424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(10 + 1) - 8 = 3</a:t>
            </a:r>
            <a:endParaRPr lang="cs-CZ" sz="2800" dirty="0" smtClean="0"/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Dnes chybí 3 pejsci</a:t>
            </a:r>
            <a:r>
              <a:rPr lang="cs-CZ" sz="2800" dirty="0" smtClean="0"/>
              <a:t>.</a:t>
            </a:r>
            <a:endParaRPr lang="cs-CZ" sz="2800" dirty="0" smtClean="0"/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638231" y="5642860"/>
            <a:ext cx="334014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Tak honem za ostatními.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8" y="2348880"/>
            <a:ext cx="5106108" cy="171337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Na cvičiště chodí</a:t>
            </a:r>
            <a:r>
              <a:rPr lang="cs-CZ" sz="2800" dirty="0" smtClean="0">
                <a:solidFill>
                  <a:schemeClr val="tx1"/>
                </a:solidFill>
              </a:rPr>
              <a:t> 10 pejsků a já. Teď jich je na cvičišti seřazených podle abecedy jen 8. Kolik pejsků dnes chybí?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" name="Picture 4" descr="C:\Users\rej\AppData\Local\Microsoft\Windows\Temporary Internet Files\Content.IE5\RRJ1QXWS\MP9004448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8859" y="2252780"/>
            <a:ext cx="12348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2" descr="C:\Users\rej\AppData\Local\Microsoft\Windows\Temporary Internet Files\Content.IE5\RRJ1QXWS\MP9004310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266826"/>
            <a:ext cx="108054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ej\Desktop\Lady\img-2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7276" y="4062253"/>
            <a:ext cx="2072766" cy="138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0895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Jsme už všichni?</a:t>
            </a:r>
            <a:endParaRPr lang="cs-CZ" dirty="0" smtClean="0"/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3816424" cy="1592104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8 + 3  = 11       11 = 11</a:t>
            </a:r>
            <a:endParaRPr lang="cs-CZ" sz="2800" dirty="0" smtClean="0"/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Na cvičišti je 11 pejsků. Jsme tedy všichni.</a:t>
            </a:r>
            <a:endParaRPr lang="cs-CZ" sz="2800" dirty="0" smtClean="0"/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6012160" y="5619664"/>
            <a:ext cx="282220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Musíme se zařadit podle abecedy.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8" y="2348880"/>
            <a:ext cx="5106108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Na cvičišti už čekalo</a:t>
            </a:r>
            <a:r>
              <a:rPr lang="cs-CZ" sz="2800" dirty="0" smtClean="0">
                <a:solidFill>
                  <a:schemeClr val="tx1"/>
                </a:solidFill>
              </a:rPr>
              <a:t> 8 pejsků. Přišli jsme ještě 3. Kolik pejsků je na cvičišti nyní? Jsme už všichni 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rej\AppData\Local\Microsoft\Windows\Temporary Internet Files\Content.IE5\RRJ1QXWS\MP9004225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76826"/>
            <a:ext cx="1773042" cy="2106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ej\AppData\Local\Microsoft\Windows\Temporary Internet Files\Content.IE5\UVFRFD43\MP9004231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28985"/>
            <a:ext cx="1252193" cy="185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43672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8833" y="2466161"/>
            <a:ext cx="8146336" cy="4146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Seřaď </a:t>
            </a:r>
            <a:r>
              <a:rPr lang="cs-CZ" dirty="0" smtClean="0"/>
              <a:t>jména</a:t>
            </a:r>
            <a:r>
              <a:rPr lang="cs-CZ" dirty="0" smtClean="0"/>
              <a:t> </a:t>
            </a:r>
            <a:r>
              <a:rPr lang="cs-CZ" dirty="0" smtClean="0"/>
              <a:t>pejsků</a:t>
            </a:r>
            <a:r>
              <a:rPr lang="cs-CZ" dirty="0" smtClean="0"/>
              <a:t> </a:t>
            </a:r>
            <a:r>
              <a:rPr lang="cs-CZ" dirty="0"/>
              <a:t>podle abecedy:</a:t>
            </a:r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867387" y="2454687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318898" y="2454687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770410" y="2454687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867387" y="3765588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305165" y="3765587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307474" y="6125368"/>
            <a:ext cx="1183739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Oskar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781795" y="5478637"/>
            <a:ext cx="1368396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Piškot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274537" y="5478637"/>
            <a:ext cx="1157681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Belinka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350085" y="6125368"/>
            <a:ext cx="1731984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Chlupáček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329622" y="6125368"/>
            <a:ext cx="1415239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Sněhurka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499769" y="5478637"/>
            <a:ext cx="1421186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Azor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757206" y="3773948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22478" y="4988844"/>
            <a:ext cx="408226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415876" y="2454687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992414" y="6125368"/>
            <a:ext cx="1067507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Lejdy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270531" y="5478637"/>
            <a:ext cx="1657559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Princezna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47553" y="6250997"/>
            <a:ext cx="854979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Rita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738766" y="6125368"/>
            <a:ext cx="1157681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Ouško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67278" y="5478637"/>
            <a:ext cx="1157681" cy="4366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Meggi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415170" y="3795558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2867387" y="5041950"/>
            <a:ext cx="408226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5360962" y="5041950"/>
            <a:ext cx="408226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53883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2.31214E-7 C 0.00381 -0.00763 0.00503 -0.01711 0.01041 -0.02336 C 0.01353 -0.02706 0.021 -0.03261 0.021 -0.03261 C 0.0243 -0.0518 0.02482 -0.07261 0.02985 -0.0911 C 0.03142 -0.13411 0.03506 -0.17526 0.04201 -0.21735 C 0.04374 -0.24255 0.0486 -0.26521 0.0526 -0.28972 C 0.05468 -0.33827 0.05642 -0.36093 0.0526 -0.41596 C 0.05121 -0.43561 0.03992 -0.4518 0.03333 -0.4696 C 0.0144 -0.52 -0.01181 -0.52717 -0.04914 -0.53503 C -0.07935 -0.57526 -0.11199 -0.61526 -0.15452 -0.63076 C -0.16077 -0.63307 -0.16737 -0.63469 -0.17379 -0.63561 C -0.18716 -0.63769 -0.21424 -0.64024 -0.21424 -0.64024 C -0.24393 -0.63769 -0.2889 -0.63816 -0.31754 -0.61688 C -0.32674 -0.60995 -0.33699 -0.60555 -0.34567 -0.59816 C -0.35244 -0.59261 -0.35556 -0.57943 -0.3632 -0.57711 C -0.37362 -0.57411 -0.38421 -0.5755 -0.3948 -0.5748 C -0.4099 -0.5681 -0.42587 -0.55723 -0.43872 -0.54451 C -0.44671 -0.53642 -0.45331 -0.52417 -0.46147 -0.51631 C -0.46719 -0.51076 -0.4731 -0.5059 -0.479 -0.50012 C -0.48647 -0.48 -0.49619 -0.46266 -0.50539 -0.44394 C -0.51893 -0.41573 -0.52431 -0.38567 -0.55087 -0.37388 C -0.55365 -0.37041 -0.55712 -0.3681 -0.55973 -0.3644 C -0.56181 -0.36162 -0.56268 -0.35769 -0.56494 -0.35515 C -0.57362 -0.34498 -0.58022 -0.34336 -0.59133 -0.34105 C -0.59723 -0.3385 -0.60087 -0.33526 -0.60539 -0.32948 C -0.60938 -0.34544 -0.60626 -0.33989 -0.61233 -0.34821 C -0.60591 -0.34891 -0.59931 -0.34868 -0.59306 -0.35053 C -0.59098 -0.35122 -0.58976 -0.35399 -0.58785 -0.35515 C -0.58438 -0.35723 -0.58074 -0.35816 -0.57726 -0.35977 C -0.57657 -0.36 -0.57848 -0.35816 -0.579 -0.35746 " pathEditMode="relative" ptsTypes="fffffffffffffffffffffffffffff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9 -0.03284 C 0.01719 -0.01642 0.025 -0.03723 0.03889 -0.04694 C 0.07153 -0.07006 0.10764 -0.08324 0.14062 -0.10521 C 0.14913 -0.117 0.15486 -0.13157 0.16354 -0.14266 C 0.16476 -0.14567 0.16545 -0.14914 0.16701 -0.15191 C 0.17014 -0.157 0.17396 -0.16139 0.17743 -0.16602 C 0.18507 -0.17642 0.19358 -0.19422 0.20382 -0.19885 C 0.21111 -0.20209 0.20746 -0.19977 0.21441 -0.20578 C 0.22309 -0.20509 0.23194 -0.20532 0.24062 -0.20347 C 0.24635 -0.20232 0.25625 -0.19561 0.26354 -0.19399 C 0.28264 -0.18983 0.30208 -0.18567 0.32135 -0.18243 C 0.36996 -0.15006 0.43958 -0.15654 0.47917 -0.10289 C 0.47986 -0.09827 0.4776 -0.09018 0.48108 -0.08902 C 0.48958 -0.08625 0.49861 -0.0918 0.50729 -0.09365 C 0.52014 -0.09642 0.53299 -0.0992 0.54583 -0.10289 C 0.59531 -0.11677 0.64149 -0.13827 0.68281 -0.17781 C 0.69583 -0.19029 0.70694 -0.2007 0.71441 -0.21989 C 0.71562 -0.23191 0.7184 -0.24787 0.71441 -0.25943 C 0.71337 -0.26243 0.70972 -0.26105 0.70729 -0.26174 C 0.70174 -0.26752 0.69722 -0.27492 0.69149 -0.28047 C 0.68073 -0.29087 0.67118 -0.29619 0.6599 -0.30382 C 0.65799 -0.30521 0.6566 -0.30775 0.65469 -0.30868 C 0.64444 -0.31399 0.63212 -0.31515 0.62135 -0.31792 C 0.6184 -0.31631 0.61545 -0.31168 0.6125 -0.3133 C 0.60121 -0.31931 0.59392 -0.3348 0.58281 -0.34128 C 0.56111 -0.35376 0.53767 -0.36139 0.51441 -0.36694 C 0.49566 -0.36625 0.47674 -0.36763 0.45816 -0.36463 C 0.4434 -0.36232 0.42535 -0.34613 0.4125 -0.33665 C 0.37465 -0.34174 0.33819 -0.35446 0.30035 -0.35769 C 0.28542 -0.357 0.23246 -0.36093 0.21076 -0.35052 C 0.18819 -0.35237 0.16076 -0.35792 0.13889 -0.34821 C 0.1191 -0.34983 0.1092 -0.3496 0.09323 -0.36 C 0.0816 -0.35931 0.06979 -0.35769 0.05816 -0.35769 C 0.05174 -0.35769 0.04531 -0.35862 0.03889 -0.36 C 0.03524 -0.36093 0.0283 -0.36463 0.0283 -0.36463 C 0.02101 -0.36139 0.02135 -0.36047 0.02135 -0.35052 " pathEditMode="relative" ptsTypes="fffffffffffffffffffffffffffffffffffA">
                                      <p:cBhvr>
                                        <p:cTn id="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-0.03376 C 0.00625 -0.02335 0.01198 -0.0178 0.02274 -0.01503 C 0.03073 -0.00971 0.03871 -0.00717 0.04722 -0.00347 C 0.06076 -0.00416 0.0743 -0.0037 0.08767 -0.00578 C 0.09427 -0.0067 0.10034 -0.01087 0.10694 -0.01272 C 0.12639 -0.01803 0.13594 -0.0178 0.15607 -0.01965 C 0.2 -0.0178 0.22396 -0.01618 0.26302 0.00601 C 0.26423 0.0074 0.27118 0.01734 0.27361 0.01757 C 0.29045 0.01965 0.3092 0.01179 0.32621 0.01064 C 0.34323 0.00948 0.36007 0.00902 0.37708 0.00832 C 0.39062 0.00671 0.40416 0.00786 0.41736 0.0037 C 0.45607 -0.00855 0.49618 -0.02775 0.53142 -0.05248 C 0.55885 -0.07168 0.5901 -0.09803 0.621 -0.10613 C 0.62587 -0.11283 0.62986 -0.12092 0.63507 -0.12717 C 0.63941 -0.13248 0.64444 -0.13642 0.64896 -0.14127 C 0.65434 -0.14728 0.65955 -0.15353 0.66475 -0.16 C 0.67656 -0.17457 0.68663 -0.19237 0.7 -0.20439 C 0.71406 -0.21688 0.73941 -0.23491 0.74722 -0.25572 C 0.75034 -0.26381 0.7618 -0.29526 0.76666 -0.30474 C 0.76979 -0.31075 0.77378 -0.31538 0.77708 -0.32116 C 0.78142 -0.32879 0.78559 -0.33642 0.78941 -0.34451 C 0.79201 -0.34983 0.79392 -0.35561 0.79635 -0.36092 C 0.79861 -0.36578 0.80347 -0.3748 0.80347 -0.3748 C 0.79392 -0.38289 0.78281 -0.3815 0.77187 -0.38428 C 0.76041 -0.38705 0.74635 -0.38913 0.73507 -0.39353 C 0.71423 -0.40185 0.73923 -0.39538 0.71562 -0.40046 C 0.71389 -0.40139 0.71215 -0.40254 0.71041 -0.40301 C 0.70573 -0.40416 0.70087 -0.4037 0.69635 -0.40532 C 0.6901 -0.4074 0.68507 -0.4141 0.67882 -0.41688 C 0.66805 -0.42636 0.66614 -0.42358 0.65087 -0.4215 C 0.63923 -0.41642 0.62378 -0.39861 0.61215 -0.39815 C 0.58003 -0.39676 0.54774 -0.39653 0.51562 -0.39584 C 0.50677 -0.39283 0.50139 -0.38659 0.49462 -0.37942 C 0.4901 -0.37457 0.48055 -0.36555 0.48055 -0.36555 C 0.47239 -0.34936 0.45052 -0.3378 0.43854 -0.32809 C 0.42604 -0.31815 0.4118 -0.30497 0.39809 -0.2978 C 0.38732 -0.29202 0.37448 -0.29156 0.36302 -0.28832 C 0.33698 -0.28092 0.36111 -0.28555 0.33333 -0.28139 C 0.32274 -0.28301 0.31215 -0.28324 0.30173 -0.28601 C 0.29913 -0.2867 0.29583 -0.29618 0.29462 -0.2978 C 0.29323 -0.29988 0.29097 -0.30058 0.28941 -0.30243 C 0.27916 -0.31445 0.27587 -0.32254 0.26302 -0.32809 C 0.25607 -0.33503 0.25173 -0.34335 0.24548 -0.35144 C 0.24132 -0.36902 0.24687 -0.34798 0.24028 -0.36555 C 0.23854 -0.3704 0.2375 -0.37988 0.2368 -0.38428 C 0.23802 -0.39838 0.23628 -0.41318 0.24028 -0.42636 C 0.24166 -0.43098 0.24739 -0.42936 0.25087 -0.43098 C 0.2592 -0.43468 0.26163 -0.44208 0.27014 -0.44485 C 0.29427 -0.46173 0.32222 -0.4578 0.34896 -0.45896 C 0.36371 -0.4652 0.35955 -0.45734 0.35955 -0.43792 " pathEditMode="relative" ptsTypes="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7 -0.03399 C -0.01319 -0.02844 -0.00087 -0.03306 -0.02535 -0.02936 C -0.04601 -0.02566 -0.0658 -0.01803 -0.08681 -0.01526 C -0.13507 -0.02104 -0.11233 -0.01318 -0.15521 -0.03861 C -0.16198 -0.04277 -0.16701 -0.05064 -0.17274 -0.05734 C -0.19201 -0.07931 -0.21163 -0.10566 -0.2342 -0.12277 C -0.26476 -0.14566 -0.29444 -0.13896 -0.31493 -0.18358 C -0.31667 -0.19283 -0.31632 -0.21618 -0.32014 -0.22289 C -0.32344 -0.22867 -0.33003 -0.22983 -0.3342 -0.23491 C -0.33819 -0.23931 -0.34062 -0.24624 -0.34462 -0.2511 C -0.39306 -0.30821 -0.33281 -0.22613 -0.38507 -0.29572 C -0.41285 -0.33248 -0.43542 -0.3741 -0.45174 -0.4215 C -0.45903 -0.46451 -0.46667 -0.51098 -0.45868 -0.55491 C -0.4533 -0.58451 -0.44444 -0.61295 -0.43246 -0.63884 C -0.39253 -0.72555 -0.35243 -0.82035 -0.27621 -0.8585 C -0.26736 -0.86289 -0.25746 -0.86127 -0.24826 -0.86312 C -0.21823 -0.86936 -0.18889 -0.87676 -0.15868 -0.88185 C -0.06389 -0.88023 -0.0184 -0.88 0.0658 -0.85618 C 0.07222 -0.85225 0.07865 -0.84809 0.08507 -0.84439 C 0.09497 -0.83884 0.11493 -0.82821 0.11493 -0.82821 C 0.13455 -0.80208 0.13125 -0.81457 0.17292 -0.81873 C 0.23368 -0.81526 0.28142 -0.82705 0.3342 -0.79538 C 0.35712 -0.78173 0.37865 -0.76416 0.40087 -0.74867 C 0.41493 -0.73873 0.42309 -0.70798 0.43958 -0.70428 C 0.4559 -0.70104 0.4724 -0.69965 0.48872 -0.69757 C 0.55694 -0.65803 0.6099 -0.59329 0.63073 -0.49642 C 0.60538 -0.4363 0.57552 -0.39815 0.52552 -0.37942 C 0.52448 -0.37965 0.48698 -0.38312 0.47813 -0.38913 C 0.47292 -0.39237 0.46927 -0.39954 0.46406 -0.40301 C 0.4566 -0.42289 0.46545 -0.40624 0.43958 -0.41457 C 0.42326 -0.42011 0.39913 -0.43283 0.38333 -0.44254 C 0.37986 -0.44485 0.37674 -0.44832 0.37292 -0.44971 C 0.36597 -0.45248 0.35868 -0.45202 0.35174 -0.45433 C 0.33698 -0.44786 0.32118 -0.45272 0.30625 -0.45665 C 0.29462 -0.45595 0.28281 -0.45642 0.27118 -0.45433 C 0.26788 -0.45387 0.26406 -0.44485 0.26406 -0.44485 " pathEditMode="relative" ptsTypes="fffffffffffffffffffffffffffffffffffA">
                                      <p:cBhvr>
                                        <p:cTn id="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0.03284 C -0.00121 -0.02705 -0.0026 -0.02174 -0.00521 -0.01642 C -0.00607 -0.01457 -0.00781 -0.01341 -0.00868 -0.01179 C -0.01007 -0.00971 -0.01128 -0.00717 -0.01215 -0.00486 C -0.01892 0.0111 -0.02413 0.03098 -0.03837 0.03722 C -0.04166 0.04162 -0.04809 0.04647 -0.05243 0.04901 C -0.0559 0.0511 -0.06302 0.05364 -0.06302 0.05387 C -0.07587 0.05295 -0.08889 0.0541 -0.10156 0.05133 C -0.1085 0.04971 -0.11406 0.04254 -0.12083 0.03953 C -0.1276 0.02659 -0.13906 0.02243 -0.14722 0.01156 C -0.15729 -0.00185 -0.14236 0.0104 -0.15781 -0.00023 C -0.17291 -0.02705 -0.19062 -0.04671 -0.19982 -0.07954 C -0.20764 -0.10682 -0.21284 -0.13434 -0.22083 -0.16139 C -0.22274 -0.18174 -0.22239 -0.18336 -0.22621 -0.20347 C -0.2283 -0.21434 -0.23316 -0.23607 -0.23316 -0.23584 C -0.23541 -0.25781 -0.24132 -0.27792 -0.24375 -0.29919 C -0.24861 -0.34035 -0.25347 -0.38174 -0.25607 -0.42312 C -0.25538 -0.4363 -0.25573 -0.44971 -0.25416 -0.46266 C -0.2533 -0.47052 -0.24791 -0.4763 -0.24548 -0.4837 C -0.24427 -0.48763 -0.24409 -0.49226 -0.24201 -0.49549 C -0.23246 -0.5096 -0.2184 -0.51769 -0.20503 -0.52116 C -0.18698 -0.53549 -0.16753 -0.53734 -0.14722 -0.5422 C -0.12517 -0.54752 -0.10468 -0.55538 -0.08229 -0.55862 C -0.07482 -0.56116 -0.06684 -0.55977 -0.05955 -0.56324 C -0.05764 -0.56416 -0.05764 -0.56833 -0.05607 -0.57018 C -0.05382 -0.57295 -0.03854 -0.58844 -0.03316 -0.59122 C -0.01389 -0.60093 0.00573 -0.60509 0.02639 -0.60763 C 0.0915 -0.6289 0.1632 -0.63052 0.23004 -0.63561 C 0.27049 -0.63376 0.28872 -0.6326 0.32466 -0.61457 C 0.33073 -0.61156 0.33646 -0.60717 0.34219 -0.60301 C 0.35052 -0.597 0.36684 -0.58428 0.36684 -0.58405 C 0.37448 -0.56902 0.37535 -0.58382 0.38438 -0.5889 C 0.40938 -0.60301 0.43507 -0.60532 0.46163 -0.61226 C 0.47448 -0.61156 0.48733 -0.61133 0.50018 -0.60994 C 0.50729 -0.60902 0.51424 -0.60694 0.52118 -0.60532 C 0.52466 -0.60463 0.53177 -0.60301 0.53177 -0.60278 C 0.54115 -0.59677 0.55018 -0.59145 0.55799 -0.58197 C 0.5842 -0.55052 0.55504 -0.5822 0.57726 -0.55862 C 0.57795 -0.5563 0.5783 -0.55376 0.57917 -0.55145 C 0.58004 -0.5489 0.58177 -0.54705 0.58264 -0.54451 C 0.58525 -0.53688 0.58646 -0.52902 0.58785 -0.52116 C 0.58611 -0.4985 0.58716 -0.47214 0.57917 -0.4511 C 0.5783 -0.44532 0.57483 -0.42682 0.57032 -0.42312 C 0.56059 -0.41526 0.53733 -0.41156 0.52639 -0.41133 C 0.48143 -0.40994 0.43629 -0.40971 0.39132 -0.40902 C 0.37188 -0.40047 0.35417 -0.39908 0.33351 -0.39746 C 0.24132 -0.37804 0.14913 -0.3281 0.07205 -0.25942 C 0.05729 -0.24625 0.05122 -0.24717 0.03177 -0.23838 C 0.01459 -0.23075 0.00174 -0.21665 -0.01389 -0.20578 C -0.02361 -0.19908 -0.03333 -0.19191 -0.04392 -0.18705 C -0.04826 -0.18497 -0.05781 -0.18243 -0.05781 -0.1822 C -0.06354 -0.17734 -0.06614 -0.17364 -0.06996 -0.16601 C -0.06597 -0.14983 -0.05885 -0.16324 -0.05069 -0.15191 C -0.04896 -0.15284 -0.04548 -0.15445 -0.04548 -0.15422 " pathEditMode="relative" rAng="0" ptsTypes="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80" y="-258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271 -0.03491 C -0.12135 -0.03561 -0.10017 -0.03514 -0.07899 -0.03722 C -0.06979 -0.03815 -0.05069 -0.0504 -0.04271 -0.05364 C -0.01059 -0.06728 0.02587 -0.07699 0.05955 -0.08855 C 0.08316 -0.09642 0.1099 -0.09642 0.13212 -0.10497 C 0.15261 -0.11283 0.16528 -0.12879 0.18663 -0.13757 C 0.24948 -0.16393 0.33924 -0.19653 0.40729 -0.22173 C 0.45643 -0.24 0.50764 -0.25457 0.55764 -0.27075 C 0.57275 -0.27561 0.59063 -0.27699 0.60313 -0.28486 C 0.62014 -0.29572 0.65452 -0.31746 0.65452 -0.31722 C 0.68646 -0.36601 0.68229 -0.41665 0.65452 -0.46705 C 0.65035 -0.47468 0.64844 -0.48347 0.64254 -0.4904 C 0.63247 -0.50266 0.61233 -0.5126 0.59705 -0.52092 C 0.58837 -0.5311 0.58646 -0.52694 0.57587 -0.5348 C 0.56111 -0.52717 0.54705 -0.53064 0.53073 -0.5348 C 0.51163 -0.55006 0.52709 -0.54081 0.47917 -0.54659 C 0.42535 -0.55329 0.37448 -0.55422 0.31927 -0.55584 C 0.2882 -0.55514 0.2566 -0.55699 0.2257 -0.55353 C 0.20643 -0.55144 0.14427 -0.53249 0.12327 -0.52555 C 0.06875 -0.50751 -0.00017 -0.48694 -0.03663 -0.44832 C -0.03784 -0.44439 -0.0401 -0.44069 -0.03975 -0.43676 C -0.03767 -0.4 -0.01892 -0.40694 -0.04583 -0.40162 C -0.0908 -0.36763 -0.11927 -0.32116 -0.16649 -0.28948 C -0.17778 -0.28208 -0.19132 -0.27746 -0.20312 -0.27075 C -0.23472 -0.25295 -0.25764 -0.23861 -0.29653 -0.23353 C -0.31875 -0.22775 -0.32083 -0.22913 -0.34791 -0.23353 C -0.35764 -0.23931 -0.36979 -0.24277 -0.37812 -0.24971 C -0.38246 -0.25341 -0.38489 -0.2585 -0.3901 -0.2615 C -0.39271 -0.26312 -0.39653 -0.26243 -0.39948 -0.26381 C -0.40173 -0.26497 -0.40312 -0.26682 -0.40469 -0.26844 " pathEditMode="relative" rAng="0" ptsTypes="fffffffffffffffffffffffffffff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51" y="-26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7205 -0.01225 C 0.28194 -0.00301 0.27552 -0.00948 0.28958 0.00879 C 0.29583 0.01688 0.30798 0.02127 0.3158 0.0252 C 0.33003 0.03237 0.34288 0.03723 0.35798 0.04162 C 0.38594 0.04 0.39288 0.04462 0.41406 0.03214 C 0.43923 0.01711 0.46042 -0.01618 0.47726 -0.04485 C 0.5118 -0.10381 0.49062 -0.06636 0.53871 -0.15931 C 0.54618 -0.17387 0.55729 -0.18474 0.56493 -0.19907 C 0.57448 -0.21688 0.58455 -0.24416 0.59479 -0.26451 C 0.5993 -0.29457 0.61389 -0.31931 0.61927 -0.34867 C 0.63351 -0.42798 0.64635 -0.5015 0.65451 -0.5822 C 0.6526 -0.65179 0.65399 -0.69503 0.64566 -0.75514 C 0.64358 -0.76994 0.64271 -0.78613 0.63698 -0.79954 C 0.63177 -0.81156 0.60035 -0.8437 0.59305 -0.84855 C 0.58229 -0.85595 0.57135 -0.86289 0.55972 -0.86728 C 0.52031 -0.88231 0.50226 -0.88185 0.46319 -0.88601 C 0.41094 -0.88185 0.37812 -0.88023 0.3316 -0.86497 C 0.30885 -0.84902 0.28559 -0.83491 0.26319 -0.81827 C 0.25851 -0.81896 0.25364 -0.81919 0.24913 -0.82058 C 0.22743 -0.82775 0.20642 -0.83931 0.1842 -0.84393 C 0.10851 -0.85988 0.14705 -0.85433 0.0684 -0.86035 C -0.01997 -0.85757 -0.06736 -0.86705 -0.14028 -0.83237 C -0.16042 -0.82266 -0.18056 -0.80509 -0.19636 -0.78566 C -0.19965 -0.7815 -0.20104 -0.77387 -0.20521 -0.77156 C -0.21285 -0.7674 -0.22153 -0.76855 -0.22969 -0.76694 C -0.24375 -0.76139 -0.25851 -0.75838 -0.27188 -0.75052 C -0.35382 -0.70173 -0.4717 -0.62959 -0.51754 -0.51445 C -0.52847 -0.48694 -0.5309 -0.45133 -0.53507 -0.42104 C -0.53299 -0.34381 -0.53559 -0.37711 -0.52969 -0.32069 C -0.52934 -0.31746 -0.52934 -0.31376 -0.52795 -0.31121 C -0.51545 -0.28786 -0.49688 -0.27191 -0.47882 -0.25757 C -0.47674 -0.25595 -0.46163 -0.25295 -0.46129 -0.25295 C -0.44375 -0.25156 -0.42622 -0.25133 -0.40868 -0.2504 C -0.39462 -0.24902 -0.38594 -0.24902 -0.37361 -0.24347 C -0.35504 -0.24509 -0.33906 -0.24879 -0.32101 -0.24578 C -0.31927 -0.24509 -0.31736 -0.24462 -0.3158 -0.24347 C -0.31215 -0.24069 -0.30521 -0.23422 -0.30521 -0.23399 " pathEditMode="relative" rAng="0" ptsTypes="ffffffffffffffffffffffffffffffffffffA">
                                      <p:cBhvr>
                                        <p:cTn id="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67" y="-408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04624E-6 C 0.01614 0.01457 0.02899 0.0141 0.04739 0.02104 C 0.07257 0.03052 0.09861 0.03468 0.12465 0.03746 C 0.18663 0.04416 0.24861 0.0511 0.31059 0.0585 C 0.32135 0.06266 0.33177 0.06682 0.34219 0.07237 C 0.3901 0.07075 0.43802 0.07075 0.48594 0.06775 C 0.50694 0.06636 0.52847 0.05896 0.54913 0.05387 C 0.57587 0.0474 0.60295 0.04532 0.62986 0.03977 C 0.67482 -4.04624E-6 0.70104 -0.04671 0.72812 -0.10983 C 0.72986 -0.12347 0.73489 -0.14913 0.72986 -0.16347 C 0.71302 -0.21202 0.71597 -0.1926 0.69653 -0.2148 C 0.6743 -0.24046 0.69097 -0.22844 0.67014 -0.23838 C 0.61614 -0.23653 0.59618 -0.2437 0.55625 -0.21249 C 0.546 -0.1963 0.53437 -0.18243 0.52465 -0.16578 C 0.51944 -0.14497 0.51094 -0.15353 0.49132 -0.15191 C 0.45937 -0.15353 0.44201 -0.15422 0.41406 -0.16347 C 0.40764 -0.16278 0.40069 -0.16486 0.39479 -0.16116 C 0.38524 -0.15515 0.38993 -0.1378 0.37552 -0.1378 " pathEditMode="relative" ptsTypes="fffffffffffffffffA">
                                      <p:cBhvr>
                                        <p:cTn id="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25 0.00301 C -0.03247 0.00624 -0.03437 0.00902 -0.03472 0.01249 C -0.03628 0.02775 -0.01546 0.02775 -0.01025 0.02867 C 0.00799 0.03653 0.02501 0.04601 0.04428 0.04971 C 0.05468 0.05179 0.06528 0.05272 0.07569 0.05434 C 0.0809 0.05503 0.09149 0.05688 0.09149 0.05711 C 0.10504 0.0615 0.11841 0.06613 0.13195 0.07075 C 0.13664 0.07237 0.14601 0.07538 0.14601 0.07561 C 0.15539 0.08185 0.16285 0.09017 0.17223 0.09642 C 0.19306 0.08971 0.21303 0.07815 0.23369 0.07075 C 0.32535 0.03769 0.28612 0.05711 0.33889 0.02867 C 0.37917 -0.01572 0.39792 -0.0511 0.41094 -0.12069 C 0.41494 -0.1415 0.42136 -0.18381 0.42136 -0.18358 C 0.42466 -0.24925 0.40591 -0.31006 0.39341 -0.37318 C 0.35278 -0.5778 0.40139 -0.35168 0.36007 -0.52277 C 0.35001 -0.56462 0.34514 -0.62104 0.31615 -0.6511 C 0.31094 -0.65665 0.30521 -0.6615 0.30035 -0.66751 C 0.29636 -0.67237 0.29393 -0.67931 0.28976 -0.68393 C 0.28299 -0.69133 0.27639 -0.69087 0.26876 -0.69549 C 0.24914 -0.70751 0.22848 -0.71722 0.20903 -0.73063 C 0.17084 -0.75676 0.13299 -0.78335 0.09513 -0.80994 C 0.06042 -0.83468 0.02605 -0.86011 -0.0085 -0.88485 C -0.04635 -0.91214 -0.11598 -0.9274 -0.15938 -0.93156 C -0.1908 -0.9385 -0.22275 -0.94196 -0.254 -0.95029 C -0.37691 -0.98266 -0.48872 -1.02705 -0.61372 -1.03214 C -0.65348 -1.03052 -0.69323 -1.03098 -0.73299 -1.02728 C -0.7507 -1.02566 -0.76789 -1.01873 -0.7856 -1.01572 C -0.81928 -1.00994 -0.85348 -1.01087 -0.88733 -1.00855 C -0.97553 -0.97942 -0.83855 -1.0252 -0.95573 -0.98289 C -0.99688 -0.96809 -1.03768 -0.95815 -1.07501 -0.92925 C -1.10678 -0.90474 -1.13334 -0.86589 -1.15938 -0.83352 C -1.17657 -0.81202 -1.18542 -0.77364 -1.19792 -0.74705 C -1.20209 -0.72462 -1.20608 -0.70589 -1.19792 -0.68393 C -1.20244 -0.66867 -1.20973 -0.65503 -1.21372 -0.63954 C -1.21685 -0.62774 -1.21806 -0.60046 -1.21893 -0.58821 C -1.21841 -0.5711 -1.21893 -0.55376 -1.21719 -0.53665 C -1.2132 -0.49803 -1.19879 -0.45526 -1.17865 -0.42682 C -1.17448 -0.42081 -1.16876 -0.41665 -1.16459 -0.41063 C -1.10469 -0.32254 -1.17066 -0.41156 -1.13473 -0.3637 C -1.13351 -0.35977 -1.13316 -0.35537 -1.13126 -0.35214 C -1.13004 -0.35029 -1.12674 -0.35214 -1.12605 -0.34983 C -1.12518 -0.34682 -1.12709 -0.34358 -1.12778 -0.34035 C -1.12882 -0.33503 -1.13004 -0.32948 -1.13126 -0.32416 C -1.13351 -0.29063 -1.13594 -0.26497 -1.13126 -0.22821 C -1.12553 -0.18474 -1.10035 -0.12185 -1.08386 -0.08347 C -1.07379 -0.06058 -1.06094 -0.01942 -1.04167 -0.00855 C -1.0283 0.00879 -1.05417 -0.02497 -1.03299 0.00763 C -1.02726 0.01642 -1.01962 0.02243 -1.01372 0.03098 C -1.00053 0.04971 -0.98803 0.06405 -0.97153 0.07769 C -0.96459 0.08347 -0.95869 0.09387 -0.95053 0.09411 C -0.93247 0.0948 -0.91424 0.09572 -0.89619 0.09642 C -0.85521 0.09434 -0.85869 0.09711 -0.83125 0.08254 C -0.82952 0.08023 -0.82848 0.0763 -0.82605 0.07538 C -0.81806 0.07214 -0.81372 0.09087 -0.81372 0.07306 " pathEditMode="relative" rAng="0" ptsTypes="fffffffff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597" y="-470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3 -0.02127 C -0.00381 -0.01272 -0.00486 -0.00416 -0.00694 0.00439 C -0.00555 0.0252 -0.00572 0.03746 0.00712 0.04879 C 0.01164 0.05734 0.02101 0.077 0.02813 0.08162 C 0.03994 0.08925 0.05174 0.0978 0.06494 0.10035 C 0.08316 0.10405 0.07587 0.10081 0.08959 0.10497 C 0.10695 0.11029 0.12448 0.11491 0.14219 0.11885 C 0.14688 0.12139 0.15191 0.12278 0.15625 0.12601 C 0.16216 0.13041 0.16355 0.13549 0.17032 0.13757 C 0.17344 0.1385 0.204 0.14197 0.20539 0.1422 C 0.22813 0.13942 0.23872 0.14012 0.25799 0.13295 C 0.31389 0.11237 0.23264 0.14058 0.28959 0.11653 C 0.29931 0.11237 0.30955 0.11098 0.31945 0.10728 C 0.33924 0.1089 0.35174 0.11145 0.37032 0.11422 C 0.40261 0.1126 0.43646 0.11353 0.46858 0.10728 C 0.53768 0.09411 0.48646 0.10035 0.5316 0.09549 C 0.57553 0.08231 0.55712 0.08578 0.58612 0.08162 C 0.60018 0.07538 0.60504 0.06613 0.6158 0.05341 C 0.6231 0.04486 0.63178 0.04185 0.63872 0.0326 C 0.64202 0.02821 0.6441 0.02289 0.6474 0.0185 C 0.64966 0.00925 0.65799 -0.00717 0.65799 -0.00694 C 0.66094 -0.02659 0.6632 -0.04647 0.66667 -0.06566 C 0.6658 -0.09364 0.66875 -0.11653 0.65973 -0.14035 C 0.65799 -0.1526 0.65712 -0.1667 0.65278 -0.1778 C 0.64896 -0.18774 0.64219 -0.19006 0.63525 -0.19422 C 0.61754 -0.20462 0.60087 -0.21179 0.58247 -0.21988 C 0.54254 -0.23722 0.50313 -0.25341 0.46146 -0.26196 C 0.43803 -0.26104 0.41355 -0.26728 0.39132 -0.25734 C 0.37136 -0.24832 0.34914 -0.21826 0.32987 -0.20578 C 0.32709 -0.19491 0.32066 -0.18983 0.3158 -0.18011 C 0.3099 -0.16832 0.30903 -0.16555 0.3 -0.15676 C 0.29514 -0.13734 0.30191 -0.16115 0.2948 -0.14497 C 0.28872 -0.13133 0.28594 -0.11699 0.27726 -0.10543 C 0.27101 -0.07977 0.28073 -0.11792 0.27205 -0.09133 C 0.26841 -0.08023 0.26598 -0.06751 0.2632 -0.05618 C 0.25903 -0.0393 0.26441 -0.05965 0.25799 -0.04231 C 0.25712 -0.04023 0.25625 -0.03537 0.25625 -0.03514 " pathEditMode="relative" rAng="0" ptsTypes="ffffffffffffffffffffffffffffffffffffA"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264" y="-4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5.08671E-6 C 0.00643 0.02868 0.01511 0.02544 0.03334 0.03515 C 0.06615 0.05249 0.0297 0.03607 0.05973 0.05388 C 0.06598 0.05758 0.07275 0.05943 0.079 0.06313 C 0.1224 0.08833 0.16598 0.11307 0.20886 0.14035 C 0.22345 0.1496 0.23907 0.16394 0.25452 0.17064 C 0.30504 0.15053 0.34845 0.13735 0.40192 0.12162 C 0.46529 0.1029 0.53091 0.09712 0.5948 0.08186 C 0.6014 0.07816 0.60904 0.07677 0.61407 0.07006 C 0.61581 0.06752 0.61546 0.0629 0.61754 0.06081 C 0.63299 0.0444 0.65036 0.03122 0.66667 0.01642 C 0.70226 -0.01572 0.72483 -0.02843 0.75626 -0.07005 C 0.81407 -0.14682 0.85973 -0.2208 0.89306 -0.31999 C 0.90556 -0.35745 0.91355 -0.40462 0.92119 -0.44393 C 0.92292 -0.49109 0.93074 -0.54658 0.91581 -0.59098 C 0.9014 -0.63421 0.87154 -0.63722 0.84046 -0.65179 C 0.79185 -0.67445 0.7415 -0.68138 0.69133 -0.69387 C 0.59775 -0.71699 0.69011 -0.70127 0.59654 -0.71491 C 0.57084 -0.71098 0.5448 -0.70982 0.51945 -0.70312 C 0.47206 -0.69063 0.40591 -0.63838 0.37032 -0.58866 C 0.32466 -0.60277 0.2823 -0.61317 0.23525 -0.61919 C 0.20417 -0.61849 0.1731 -0.62034 0.1422 -0.61687 C 0.104 -0.61271 0.05782 -0.58335 0.02813 -0.55144 C 0.01789 -0.54034 -0.00017 -0.5089 -0.00694 -0.49294 C -0.02499 -0.45063 -0.00798 -0.45849 -0.02794 -0.45317 C -0.03576 -0.43213 -0.03558 -0.41965 -0.03142 -0.39236 C -0.03055 -0.38635 -0.02673 -0.38173 -0.02447 -0.37618 C -0.01909 -0.36254 -0.01631 -0.34728 -0.01041 -0.3341 C -0.00364 -0.31861 0.0047 -0.3045 0.01233 -0.28971 C 0.02119 -0.27236 0.01997 -0.25225 0.02466 -0.23352 C 0.03022 -0.21086 0.05174 -0.17942 0.06494 -0.16577 C 0.06893 -0.16161 0.07362 -0.15884 0.07726 -0.15421 C 0.08924 -0.13942 0.09463 -0.12092 0.10886 -0.10982 C 0.11407 -0.10034 0.12101 -0.09132 0.12813 -0.08416 C 0.13612 -0.07606 0.14532 -0.0726 0.15279 -0.06312 C 0.15591 -0.05063 0.15522 -0.04416 0.16494 -0.03976 C 0.16615 -0.03814 0.16685 -0.03537 0.16858 -0.03491 C 0.17015 -0.03445 0.179 -0.04069 0.17032 -0.03491 " pathEditMode="relative" ptsTypes="fffffffffffffffffffffffffffffffffffffA">
                                      <p:cBhvr>
                                        <p:cTn id="4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2" grpId="0" animBg="1"/>
      <p:bldP spid="39" grpId="0" animBg="1"/>
      <p:bldP spid="28" grpId="0" animBg="1"/>
      <p:bldP spid="31" grpId="0" animBg="1"/>
      <p:bldP spid="4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 descr="C:\Users\rej\AppData\Local\Microsoft\Windows\Temporary Internet Files\Content.IE5\UVFRFD43\MP9004388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97760"/>
            <a:ext cx="28803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420888"/>
            <a:ext cx="8352928" cy="41044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Všechna jména pejsků píšeme s velkým písmenem na začátku.</a:t>
            </a:r>
            <a:endParaRPr lang="cs-CZ" sz="32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Úkol: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Nakreslete ve skupinkách obrázky pejsků.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apište k nim jejich jména.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eřaďte je podle abecedy.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ytvořte leporelo.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Každý pejsek má své jméno</a:t>
            </a:r>
            <a:endParaRPr lang="cs-CZ" dirty="0"/>
          </a:p>
        </p:txBody>
      </p:sp>
      <p:pic>
        <p:nvPicPr>
          <p:cNvPr id="8196" name="Picture 4" descr="C:\Users\rej\AppData\Local\Microsoft\Windows\Temporary Internet Files\Content.IE5\I414ARDB\MP9004448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86566"/>
            <a:ext cx="2232248" cy="292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6967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Kde bydlím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8017" y="2996952"/>
            <a:ext cx="80879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Bydlím v krásné dřevěné boudě.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Když je zima, spím v domě. 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Ráda se s Alenkou proběhnu po zahradě.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6311" y="5458075"/>
            <a:ext cx="7403727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Alenka mi věnuje hodně času. </a:t>
            </a:r>
            <a:endParaRPr lang="cs-CZ" sz="2800" b="1" dirty="0" smtClean="0">
              <a:solidFill>
                <a:prstClr val="black"/>
              </a:solidFill>
            </a:endParaRPr>
          </a:p>
        </p:txBody>
      </p:sp>
      <p:pic>
        <p:nvPicPr>
          <p:cNvPr id="10242" name="Picture 2" descr="C:\Users\rej\AppData\Local\Microsoft\Windows\Temporary Internet Files\Content.IE5\UVFRFD43\MC9004339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802" y="1628800"/>
            <a:ext cx="352839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7621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Kolik nás bude?</a:t>
            </a:r>
            <a:endParaRPr lang="cs-CZ" dirty="0" smtClean="0"/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3816424" cy="1592104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(5 + 2) + 10 = 17</a:t>
            </a:r>
            <a:endParaRPr lang="cs-CZ" sz="2800" dirty="0" smtClean="0"/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Bude to celkem 17</a:t>
            </a:r>
            <a:r>
              <a:rPr lang="cs-CZ" sz="2800" dirty="0" smtClean="0"/>
              <a:t> pejsků.</a:t>
            </a:r>
            <a:endParaRPr lang="cs-CZ" sz="2800" dirty="0" smtClean="0"/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6156176" y="4769051"/>
            <a:ext cx="282220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Nejdříve spočítáme příklad v závorce, potom to ostatní.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2852936"/>
            <a:ext cx="7450927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Spočítej pejsky vlevo. Spočítej pejsky vpravo. Přidej k nim 10 pejsků, kteří se schovávají ve svých boudách. Kolik to bude celkem pejsků?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1" name="Picture 18" descr="C:\Users\rej\AppData\Local\Microsoft\Windows\Temporary Internet Files\Content.IE5\LTLXU7Y5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85" y="2116894"/>
            <a:ext cx="108042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rej\AppData\Local\Microsoft\Windows\Temporary Internet Files\Content.IE5\I414ARDB\MP9004448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4111" y="2129110"/>
            <a:ext cx="5488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rej\AppData\Local\Microsoft\Windows\Temporary Internet Files\Content.IE5\UVFRFD43\MP9004447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093" y="2129110"/>
            <a:ext cx="5616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rej\AppData\Local\Microsoft\Windows\Temporary Internet Files\Content.IE5\RRJ1QXWS\MP9004447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8217" y="2116894"/>
            <a:ext cx="5488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rej\AppData\Local\Microsoft\Windows\Temporary Internet Files\Content.IE5\I414ARDB\MP900444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98939"/>
            <a:ext cx="5488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rej\AppData\Local\Microsoft\Windows\Temporary Internet Files\Content.IE5\RRJ1QXWS\MP9004448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961" y="2116894"/>
            <a:ext cx="5488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Users\rej\AppData\Local\Microsoft\Windows\Temporary Internet Files\Content.IE5\RRJ1QXWS\MP9004243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6473" y="2098939"/>
            <a:ext cx="52804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81914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Moje důležité smysly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7535" y="1869827"/>
            <a:ext cx="864893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Mám výborný </a:t>
            </a:r>
            <a:r>
              <a:rPr lang="cs-CZ" sz="2400" b="1" dirty="0" smtClean="0"/>
              <a:t>čich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Mám také výborný </a:t>
            </a:r>
            <a:r>
              <a:rPr lang="cs-CZ" sz="2400" b="1" dirty="0" smtClean="0"/>
              <a:t>sluch</a:t>
            </a:r>
            <a:r>
              <a:rPr lang="cs-CZ" sz="2400" dirty="0" smtClean="0"/>
              <a:t>. Slyším i to, co lidské ucho nezaslechne.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/>
              <a:t>M</a:t>
            </a:r>
            <a:r>
              <a:rPr lang="cs-CZ" sz="2400" dirty="0" smtClean="0"/>
              <a:t>í psí kamarádi </a:t>
            </a:r>
            <a:r>
              <a:rPr lang="cs-CZ" sz="2400" b="1" dirty="0" smtClean="0"/>
              <a:t>pomáhají</a:t>
            </a:r>
            <a:r>
              <a:rPr lang="cs-CZ" sz="2400" dirty="0" smtClean="0"/>
              <a:t> lidem. Umí je třeba vytáhnout ze sněhu </a:t>
            </a:r>
            <a:r>
              <a:rPr lang="cs-CZ" sz="2400" dirty="0" smtClean="0"/>
              <a:t>nebo jim </a:t>
            </a:r>
            <a:r>
              <a:rPr lang="cs-CZ" sz="2400" dirty="0" smtClean="0"/>
              <a:t>hlídají dům. Já jsem už přinesla čtyřlístek pro štěstí.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6147" name="Picture 3" descr="C:\Users\rej\Desktop\Lady\img-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585" y="4247366"/>
            <a:ext cx="1782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ej\Desktop\Lady\img-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90" y="4247366"/>
            <a:ext cx="1781999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rej\Desktop\Lady\img-2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854" y="4247366"/>
            <a:ext cx="1782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rej\Desktop\Lady\img-2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719" y="4247366"/>
            <a:ext cx="1782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ej\Desktop\Lady\img-2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90" y="2334081"/>
            <a:ext cx="1782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rej\Desktop\Lady\img-2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854" y="2321630"/>
            <a:ext cx="1782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667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Jaká jsem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2441" y="2492896"/>
            <a:ext cx="864893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Někdy trochu neposlouchám.</a:t>
            </a:r>
          </a:p>
          <a:p>
            <a:endParaRPr lang="cs-CZ" sz="2400" dirty="0" smtClean="0"/>
          </a:p>
          <a:p>
            <a:r>
              <a:rPr lang="cs-CZ" sz="2400" dirty="0" smtClean="0"/>
              <a:t>Občas Alence utíkám,</a:t>
            </a:r>
          </a:p>
          <a:p>
            <a:endParaRPr lang="cs-CZ" sz="2400" dirty="0"/>
          </a:p>
          <a:p>
            <a:r>
              <a:rPr lang="cs-CZ" sz="2400" dirty="0"/>
              <a:t>h</a:t>
            </a:r>
            <a:r>
              <a:rPr lang="cs-CZ" sz="2400" dirty="0" smtClean="0"/>
              <a:t>oním pana Nováka po schodech,</a:t>
            </a:r>
          </a:p>
          <a:p>
            <a:endParaRPr lang="cs-CZ" sz="2400" dirty="0" smtClean="0"/>
          </a:p>
          <a:p>
            <a:r>
              <a:rPr lang="cs-CZ" sz="2400" dirty="0" smtClean="0"/>
              <a:t>beru dětem hračky</a:t>
            </a:r>
          </a:p>
          <a:p>
            <a:endParaRPr lang="cs-CZ" sz="2400" dirty="0" smtClean="0"/>
          </a:p>
          <a:p>
            <a:r>
              <a:rPr lang="cs-CZ" sz="2400" dirty="0" smtClean="0"/>
              <a:t>a škemrám o jídlo od cizích lidí.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8" name="Picture 42" descr="C:\Users\rej\AppData\Local\Microsoft\Windows\Temporary Internet Files\Content.IE5\RRJ1QXWS\MP900446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5082" y="2204865"/>
            <a:ext cx="233093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3" descr="C:\Users\rej\AppData\Local\Microsoft\Windows\Temporary Internet Files\Content.IE5\I414ARDB\MP9004465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5080" y="4570387"/>
            <a:ext cx="2330936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6" descr="C:\Users\rej\AppData\Local\Microsoft\Windows\Temporary Internet Files\Content.IE5\RRJ1QXWS\MP9004465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3572" y="2024865"/>
            <a:ext cx="1667999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1" descr="C:\Users\rej\AppData\Local\Microsoft\Windows\Temporary Internet Files\Content.IE5\LTLXU7Y5\MP9004465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3572" y="4455288"/>
            <a:ext cx="1668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9319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Jak se mi říká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4009" y="2492896"/>
            <a:ext cx="832646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Alenka mi pak vždycky hubuje a říká: „To se nesmí, </a:t>
            </a:r>
            <a:r>
              <a:rPr lang="cs-CZ" sz="2400" dirty="0" err="1" smtClean="0"/>
              <a:t>Lejdyno</a:t>
            </a:r>
            <a:r>
              <a:rPr lang="cs-CZ" sz="2400" dirty="0" smtClean="0"/>
              <a:t>!“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Když zlobím, říká </a:t>
            </a:r>
            <a:r>
              <a:rPr lang="cs-CZ" sz="2400" dirty="0" smtClean="0"/>
              <a:t>mi </a:t>
            </a:r>
            <a:r>
              <a:rPr lang="cs-CZ" sz="2400" dirty="0" err="1" smtClean="0"/>
              <a:t>Lejdyno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Normálně se ale jmenuju </a:t>
            </a:r>
            <a:r>
              <a:rPr lang="cs-CZ" sz="2400" dirty="0" err="1" smtClean="0"/>
              <a:t>Lejdy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A když se mazlíme a jsem hodná, říká mi </a:t>
            </a:r>
            <a:r>
              <a:rPr lang="cs-CZ" sz="2400" dirty="0" err="1" smtClean="0"/>
              <a:t>Lejdynko</a:t>
            </a:r>
            <a:r>
              <a:rPr lang="cs-CZ" sz="2400" dirty="0" smtClean="0"/>
              <a:t>. </a:t>
            </a:r>
          </a:p>
          <a:p>
            <a:endParaRPr lang="cs-CZ" sz="2400" dirty="0" smtClean="0"/>
          </a:p>
          <a:p>
            <a:r>
              <a:rPr lang="cs-CZ" sz="2400" b="1" dirty="0" smtClean="0"/>
              <a:t>Slovo </a:t>
            </a:r>
            <a:r>
              <a:rPr lang="cs-CZ" sz="2400" dirty="0" err="1"/>
              <a:t>Lejdyno</a:t>
            </a:r>
            <a:r>
              <a:rPr lang="cs-CZ" sz="2400" dirty="0"/>
              <a:t> </a:t>
            </a:r>
            <a:r>
              <a:rPr lang="cs-CZ" sz="2400" dirty="0" smtClean="0"/>
              <a:t>je </a:t>
            </a:r>
            <a:r>
              <a:rPr lang="cs-CZ" sz="2400" b="1" dirty="0" smtClean="0"/>
              <a:t>hanlivé, </a:t>
            </a:r>
            <a:r>
              <a:rPr lang="cs-CZ" sz="2400" dirty="0" err="1"/>
              <a:t>Lejdy</a:t>
            </a:r>
            <a:r>
              <a:rPr lang="cs-CZ" sz="2400" dirty="0"/>
              <a:t> </a:t>
            </a:r>
            <a:r>
              <a:rPr lang="cs-CZ" sz="2400" b="1" dirty="0" smtClean="0"/>
              <a:t>normální</a:t>
            </a:r>
            <a:r>
              <a:rPr lang="cs-CZ" sz="2400" dirty="0" smtClean="0"/>
              <a:t>, bez citového zabarvení a </a:t>
            </a:r>
            <a:r>
              <a:rPr lang="cs-CZ" sz="2400" dirty="0" err="1"/>
              <a:t>Lejdynko</a:t>
            </a:r>
            <a:r>
              <a:rPr lang="cs-CZ" sz="2400" dirty="0"/>
              <a:t> </a:t>
            </a:r>
            <a:r>
              <a:rPr lang="cs-CZ" sz="2400" b="1" dirty="0" smtClean="0"/>
              <a:t>lichotné</a:t>
            </a:r>
            <a:r>
              <a:rPr lang="cs-CZ" sz="2400" dirty="0" smtClean="0"/>
              <a:t>, zdrobnělé. To mám nejraději </a:t>
            </a:r>
            <a:r>
              <a:rPr lang="cs-CZ" sz="2400" dirty="0" smtClean="0">
                <a:sym typeface="Wingdings" pitchFamily="2" charset="2"/>
              </a:rPr>
              <a:t>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8194" name="Picture 2" descr="C:\Users\rej\Desktop\Lady\img-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" t="17706" r="10829" b="9894"/>
          <a:stretch/>
        </p:blipFill>
        <p:spPr bwMode="auto">
          <a:xfrm>
            <a:off x="5659813" y="3032902"/>
            <a:ext cx="2728611" cy="1684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4010" y="5373216"/>
            <a:ext cx="8326462" cy="1058416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8984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5" name="Picture 9" descr="C:\Users\rej\AppData\Local\Microsoft\Windows\Temporary Internet Files\Content.IE5\RRJ1QXWS\MP9004309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339" y="4204111"/>
            <a:ext cx="2409853" cy="1605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rej\AppData\Local\Microsoft\Windows\Temporary Internet Files\Content.IE5\UVFRFD43\MP9004393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815700"/>
            <a:ext cx="2402200" cy="3617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Čím se živím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2441" y="2492896"/>
            <a:ext cx="864893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Alenka </a:t>
            </a:r>
            <a:r>
              <a:rPr lang="cs-CZ" sz="2400" dirty="0" smtClean="0"/>
              <a:t>mi chystá jídlo každý den ráno i večer.</a:t>
            </a:r>
          </a:p>
          <a:p>
            <a:endParaRPr lang="cs-CZ" sz="2400" dirty="0" smtClean="0"/>
          </a:p>
          <a:p>
            <a:r>
              <a:rPr lang="cs-CZ" sz="2400" dirty="0" smtClean="0"/>
              <a:t>Dává mi maso, směs pro psy, granule a vodu. Někdy i kost.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367301" y="5806999"/>
            <a:ext cx="5484801" cy="79208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Alenka je výborná kuchařka </a:t>
            </a: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.</a:t>
            </a:r>
            <a:endParaRPr lang="cs-CZ" sz="2800" b="1" dirty="0" smtClean="0">
              <a:solidFill>
                <a:schemeClr val="tx1"/>
              </a:solidFill>
            </a:endParaRPr>
          </a:p>
        </p:txBody>
      </p:sp>
      <p:pic>
        <p:nvPicPr>
          <p:cNvPr id="9218" name="Picture 2" descr="C:\Users\rej\AppData\Local\Microsoft\Windows\Temporary Internet Files\Content.IE5\I414ARDB\MP9004485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23" y="4201056"/>
            <a:ext cx="216024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rej\AppData\Local\Microsoft\Windows\Temporary Internet Files\Content.IE5\I414ARDB\MC9003710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718" y="4880720"/>
            <a:ext cx="1089316" cy="7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03773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Co je správně? Klikni na ANO - NE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570018"/>
            <a:ext cx="266429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Pejskovi dáváme</a:t>
            </a:r>
          </a:p>
          <a:p>
            <a:endParaRPr lang="cs-CZ" sz="2400" dirty="0" smtClean="0"/>
          </a:p>
          <a:p>
            <a:r>
              <a:rPr lang="cs-CZ" sz="2800" b="1" dirty="0" smtClean="0"/>
              <a:t>GRANULE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4816142" y="4360610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18174" y="351104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36118" y="4360610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38150" y="3576158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2" descr="C:\Users\rej\AppData\Local\Microsoft\Windows\Temporary Internet Files\Content.IE5\I414ARDB\MP9004485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38963"/>
            <a:ext cx="216024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3588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build="p"/>
      <p:bldP spid="8" grpId="1" animBg="1"/>
      <p:bldP spid="10" grpId="1" animBg="1"/>
      <p:bldP spid="11" grpId="0" animBg="1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Co je správně? Klikni na ANO - NE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07458" y="2629611"/>
            <a:ext cx="266429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Pejskovi dáváme</a:t>
            </a:r>
          </a:p>
          <a:p>
            <a:endParaRPr lang="cs-CZ" sz="2400" dirty="0" smtClean="0"/>
          </a:p>
          <a:p>
            <a:r>
              <a:rPr lang="cs-CZ" sz="2800" b="1" dirty="0" smtClean="0"/>
              <a:t>VODU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4816142" y="4835155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16142" y="37063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19205" y="49002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36118" y="3771483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rej\AppData\Local\Microsoft\Windows\Temporary Internet Files\Content.IE5\UVFRFD43\MC900411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11514"/>
            <a:ext cx="19367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78091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build="p"/>
      <p:bldP spid="8" grpId="0" animBg="1"/>
      <p:bldP spid="10" grpId="0" animBg="1"/>
      <p:bldP spid="11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Co je správně? Klikni na ANO - NE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86589" y="2398749"/>
            <a:ext cx="266429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Pejskovi dáváme</a:t>
            </a:r>
          </a:p>
          <a:p>
            <a:endParaRPr lang="cs-CZ" sz="2400" dirty="0" smtClean="0"/>
          </a:p>
          <a:p>
            <a:r>
              <a:rPr lang="cs-CZ" sz="2800" b="1" dirty="0" smtClean="0"/>
              <a:t>ZMRZLINU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4802495" y="367333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16142" y="471932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22471" y="367333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36118" y="4784441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20" descr="C:\Users\rej\AppData\Local\Microsoft\Windows\Temporary Internet Files\Content.IE5\UVFRFD43\MP9001786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588" y="4023574"/>
            <a:ext cx="259878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78091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build="p"/>
      <p:bldP spid="8" grpId="0" animBg="1"/>
      <p:bldP spid="10" grpId="0" animBg="1"/>
      <p:bldP spid="11" grpId="0" animBg="1"/>
      <p:bldP spid="1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Co je správně? Klikni na ANO - NE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787241"/>
            <a:ext cx="266429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Pejskovi dáváme</a:t>
            </a:r>
          </a:p>
          <a:p>
            <a:endParaRPr lang="cs-CZ" sz="2400" dirty="0" smtClean="0"/>
          </a:p>
          <a:p>
            <a:r>
              <a:rPr lang="cs-CZ" sz="2800" b="1" dirty="0" smtClean="0"/>
              <a:t>SMĚS PRO PSY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4816142" y="4360610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18174" y="351104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36118" y="4360610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38150" y="3576158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rej\AppData\Local\Microsoft\Windows\Temporary Internet Files\Content.IE5\I414ARDB\MC9004247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56190"/>
            <a:ext cx="2105707" cy="1697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78091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build="p"/>
      <p:bldP spid="8" grpId="0" animBg="1"/>
      <p:bldP spid="10" grpId="0" animBg="1"/>
      <p:bldP spid="11" grpId="0" animBg="1"/>
      <p:bldP spid="1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kamarády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Jeden má jazyk</a:t>
            </a:r>
          </a:p>
          <a:p>
            <a:r>
              <a:rPr lang="cs-CZ" sz="2800" b="1" dirty="0" smtClean="0"/>
              <a:t>KRÁTKÝ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Druhý ho má              </a:t>
            </a:r>
            <a:endParaRPr lang="cs-CZ" sz="2400" dirty="0" smtClean="0"/>
          </a:p>
          <a:p>
            <a:r>
              <a:rPr lang="cs-CZ" sz="2800" b="1" dirty="0" smtClean="0"/>
              <a:t>DLOUHÝ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2" name="Picture 21" descr="C:\Users\rej\AppData\Local\Microsoft\Windows\Temporary Internet Files\Content.IE5\LTLXU7Y5\MP9004276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654" y="4217748"/>
            <a:ext cx="2123715" cy="2032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8" descr="C:\Users\rej\AppData\Local\Microsoft\Windows\Temporary Internet Files\Content.IE5\LTLXU7Y5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240" y="2179512"/>
            <a:ext cx="2670800" cy="177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979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kamarády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Jeden je</a:t>
            </a:r>
          </a:p>
          <a:p>
            <a:r>
              <a:rPr lang="cs-CZ" sz="2800" b="1" dirty="0" smtClean="0"/>
              <a:t>VELKÝ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Druhý je     </a:t>
            </a:r>
            <a:endParaRPr lang="cs-CZ" sz="2400" dirty="0" smtClean="0"/>
          </a:p>
          <a:p>
            <a:r>
              <a:rPr lang="cs-CZ" sz="2800" b="1" dirty="0" smtClean="0"/>
              <a:t>MALÝ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8" name="Picture 4" descr="C:\Users\rej\AppData\Local\Microsoft\Windows\Temporary Internet Files\Content.IE5\RRJ1QXWS\MP9004448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261" y="1844824"/>
            <a:ext cx="2025319" cy="2657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6" descr="C:\Users\rej\AppData\Local\Microsoft\Windows\Temporary Internet Files\Content.IE5\RRJ1QXWS\MP9004243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55" b="97964" l="4012" r="898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380" y="4557576"/>
            <a:ext cx="1258681" cy="171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604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kamarády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Jeden je</a:t>
            </a:r>
          </a:p>
          <a:p>
            <a:r>
              <a:rPr lang="cs-CZ" sz="2800" b="1" dirty="0" smtClean="0"/>
              <a:t>SMUTNÝ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Druhý je                   </a:t>
            </a:r>
            <a:endParaRPr lang="cs-CZ" sz="2400" dirty="0" smtClean="0"/>
          </a:p>
          <a:p>
            <a:r>
              <a:rPr lang="cs-CZ" sz="2800" b="1" dirty="0" smtClean="0"/>
              <a:t>VESELÝ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8" name="Picture 13" descr="C:\Users\rej\AppData\Local\Microsoft\Windows\Temporary Internet Files\Content.IE5\I414ARDB\MP900444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362" y="1795493"/>
            <a:ext cx="1846297" cy="242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rej\AppData\Local\Microsoft\Windows\Temporary Internet Files\Content.IE5\LTLXU7Y5\MP9004072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401" y="4395463"/>
            <a:ext cx="1235259" cy="185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604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kamarády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Jeden je</a:t>
            </a:r>
          </a:p>
          <a:p>
            <a:r>
              <a:rPr lang="cs-CZ" sz="2800" b="1" dirty="0" smtClean="0"/>
              <a:t>BÍLÝ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Druhý je skoro                   </a:t>
            </a:r>
            <a:endParaRPr lang="cs-CZ" sz="2400" dirty="0" smtClean="0"/>
          </a:p>
          <a:p>
            <a:r>
              <a:rPr lang="cs-CZ" sz="2800" b="1" dirty="0" smtClean="0"/>
              <a:t>ČERNÝ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8" name="Picture 12" descr="C:\Users\rej\AppData\Local\Microsoft\Windows\Temporary Internet Files\Content.IE5\RRJ1QXWS\MP9004447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587" y="1939541"/>
            <a:ext cx="1531277" cy="200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rej\AppData\Local\Microsoft\Windows\Temporary Internet Files\Content.IE5\I414ARDB\MP900444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587" y="4184538"/>
            <a:ext cx="1531277" cy="2008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604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kamarády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Jeden bude </a:t>
            </a:r>
          </a:p>
          <a:p>
            <a:r>
              <a:rPr lang="cs-CZ" sz="2800" b="1" dirty="0" smtClean="0"/>
              <a:t>NAJEDENÝ (sytý)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Druhý je ještě                   </a:t>
            </a:r>
            <a:endParaRPr lang="cs-CZ" sz="2400" dirty="0" smtClean="0"/>
          </a:p>
          <a:p>
            <a:r>
              <a:rPr lang="cs-CZ" sz="2800" b="1" dirty="0" smtClean="0"/>
              <a:t>HLADOVÝ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8" name="Picture 2" descr="C:\Users\rej\AppData\Local\Microsoft\Windows\Temporary Internet Files\Content.IE5\RRJ1QXWS\MP900422257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946588"/>
            <a:ext cx="1460512" cy="2189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ej\AppData\Local\Microsoft\Windows\Temporary Internet Files\Content.IE5\I414ARDB\MC9004247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377" y="2276872"/>
            <a:ext cx="1835150" cy="147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604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Někdy se s kamarády porovnáváme: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28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05080" y="2492896"/>
            <a:ext cx="389936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Jeden je</a:t>
            </a:r>
          </a:p>
          <a:p>
            <a:r>
              <a:rPr lang="cs-CZ" sz="2800" b="1" dirty="0" smtClean="0"/>
              <a:t>STARÝ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Druhý je                   </a:t>
            </a:r>
            <a:endParaRPr lang="cs-CZ" sz="2400" dirty="0" smtClean="0"/>
          </a:p>
          <a:p>
            <a:r>
              <a:rPr lang="cs-CZ" sz="2800" b="1" dirty="0" smtClean="0"/>
              <a:t>MLADÝ</a:t>
            </a:r>
            <a:r>
              <a:rPr lang="cs-CZ" sz="2400" b="1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8" name="Picture 4" descr="C:\Users\rej\AppData\Local\Microsoft\Windows\Temporary Internet Files\Content.IE5\RRJ1QXWS\MP9004448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60848"/>
            <a:ext cx="1670890" cy="2192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2" descr="C:\Users\rej\AppData\Local\Microsoft\Windows\Temporary Internet Files\Content.IE5\RRJ1QXWS\MP9004310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362" y="4443062"/>
            <a:ext cx="1331589" cy="1996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604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3" descr="C:\Users\rej\AppData\Local\Microsoft\Windows\Temporary Internet Files\Content.IE5\RRJ1QXWS\MP9004393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99420"/>
            <a:ext cx="1776028" cy="250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Když mi není dobře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29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29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28017" y="2962981"/>
            <a:ext cx="80879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Alence není dobře, jde k lékaři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Když nám zvířátkům </a:t>
            </a:r>
            <a:r>
              <a:rPr lang="cs-CZ" sz="2400" dirty="0" smtClean="0"/>
              <a:t>není dobře, musím také k lékaři</a:t>
            </a:r>
            <a:r>
              <a:rPr lang="cs-CZ" sz="2400" dirty="0" smtClean="0"/>
              <a:t>. 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Psímu doktorovi se říká </a:t>
            </a:r>
            <a:r>
              <a:rPr lang="cs-CZ" sz="2400" b="1" dirty="0" smtClean="0"/>
              <a:t>zvěrolékař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8" name="Picture 44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94859"/>
            <a:ext cx="1454654" cy="182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1690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Když je nám dobře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30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30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18146" y="2198676"/>
            <a:ext cx="808796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je nám dobře, rádi se mazlíme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Se svými dětskými kamarády rošťačíme</a:t>
            </a:r>
            <a:r>
              <a:rPr lang="cs-CZ" sz="2400" dirty="0" smtClean="0"/>
              <a:t>. 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Ale jen trošku, dokud nám to nevadí. Pak už ne.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8" name="Picture 28" descr="C:\Users\rej\AppData\Local\Microsoft\Windows\Temporary Internet Files\Content.IE5\UVFRFD43\MP900403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295" y="2701559"/>
            <a:ext cx="1269213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rej\AppData\Local\Microsoft\Windows\Temporary Internet Files\Content.IE5\UVFRFD43\MP9001786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542" y="2701559"/>
            <a:ext cx="1790943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rej\AppData\Local\Microsoft\Windows\Temporary Internet Files\Content.IE5\I414ARDB\MP9001814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35" y="2701559"/>
            <a:ext cx="1809126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rej\AppData\Local\Microsoft\Windows\Temporary Internet Files\Content.IE5\LTLXU7Y5\MP9004448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518" y="2701559"/>
            <a:ext cx="90552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0" descr="C:\Users\rej\AppData\Local\Microsoft\Windows\Temporary Internet Files\Content.IE5\UVFRFD43\MP90044857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50514"/>
            <a:ext cx="1774674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9" descr="C:\Users\rej\AppData\Local\Microsoft\Windows\Temporary Internet Files\Content.IE5\LTLXU7Y5\MP90042245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991" y="4650514"/>
            <a:ext cx="1235553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5" descr="C:\Users\rej\AppData\Local\Microsoft\Windows\Temporary Internet Files\Content.IE5\LTLXU7Y5\MP9002554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592" y="4650514"/>
            <a:ext cx="7821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3" descr="C:\Users\rej\AppData\Local\Microsoft\Windows\Temporary Internet Files\Content.IE5\I414ARDB\MP90017893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738" y="4650514"/>
            <a:ext cx="9306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rej\AppData\Local\Microsoft\Windows\Temporary Internet Files\Content.IE5\I414ARDB\MP90040701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250" y="4650514"/>
            <a:ext cx="1782693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4775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5252144"/>
            <a:ext cx="29546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Zvířátka potřebují pravidelnou péči.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2123494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 svá zvířátka se nestaráme.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48684" y="3761307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Pes má výborný čich a sluch.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914224" y="21659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14225" y="3761308"/>
            <a:ext cx="863225" cy="88201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1520" y="3687818"/>
            <a:ext cx="29546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 svá zvířátka se musíme dobře starat.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419872" y="378153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364088" y="5252144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Psí rodina je PES-FENA-ŠTĚNĚ.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7982335" y="5252144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51520" y="2123494"/>
            <a:ext cx="295466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Domácí mazlíčky chováme pro radost.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Veselý obličej 21"/>
          <p:cNvSpPr/>
          <p:nvPr/>
        </p:nvSpPr>
        <p:spPr>
          <a:xfrm>
            <a:off x="3419871" y="2176105"/>
            <a:ext cx="914401" cy="88201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587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6" grpId="0" animBg="1"/>
      <p:bldP spid="18" grpId="0" animBg="1"/>
      <p:bldP spid="20" grpId="0" animBg="1"/>
      <p:bldP spid="2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12968" cy="1506496"/>
          </a:xfrm>
        </p:spPr>
        <p:txBody>
          <a:bodyPr>
            <a:normAutofit/>
          </a:bodyPr>
          <a:lstStyle/>
          <a:p>
            <a:r>
              <a:rPr lang="cs-CZ" dirty="0"/>
              <a:t>T</a:t>
            </a:r>
            <a:r>
              <a:rPr lang="cs-CZ" dirty="0" smtClean="0"/>
              <a:t>eď si chvilku odpočnu. Mějte se pěkně, kamarádi </a:t>
            </a:r>
            <a:r>
              <a:rPr lang="cs-CZ" dirty="0" smtClean="0">
                <a:sym typeface="Wingdings" pitchFamily="2" charset="2"/>
              </a:rPr>
              <a:t>.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32</a:t>
            </a:fld>
            <a:endParaRPr lang="cs-CZ"/>
          </a:p>
        </p:txBody>
      </p:sp>
      <p:pic>
        <p:nvPicPr>
          <p:cNvPr id="9218" name="Picture 2" descr="C:\Users\rej\Desktop\Lady\img-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620" y="1844824"/>
            <a:ext cx="6984776" cy="4656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7524" y="5865623"/>
            <a:ext cx="8712968" cy="914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Foto Zdeněk Haman – jeho fotogalerie </a:t>
            </a:r>
            <a:r>
              <a:rPr lang="cs-CZ" sz="2800" b="1" dirty="0" smtClean="0">
                <a:solidFill>
                  <a:schemeClr val="tx1"/>
                </a:solidFill>
                <a:hlinkClick r:id="rId3"/>
              </a:rPr>
              <a:t>ZDE</a:t>
            </a:r>
            <a:r>
              <a:rPr lang="cs-CZ" sz="2800" b="1" dirty="0" smtClean="0">
                <a:solidFill>
                  <a:schemeClr val="tx1"/>
                </a:solidFill>
              </a:rPr>
              <a:t>. 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9639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70000" lnSpcReduction="20000"/>
          </a:bodyPr>
          <a:lstStyle/>
          <a:p>
            <a:r>
              <a:rPr lang="cs-CZ" i="1" u="sng" dirty="0" smtClean="0"/>
              <a:t>Použitá literatura</a:t>
            </a:r>
            <a:r>
              <a:rPr lang="cs-CZ" i="1" u="sng" dirty="0" smtClean="0"/>
              <a:t>:</a:t>
            </a:r>
          </a:p>
          <a:p>
            <a:r>
              <a:rPr lang="cs-CZ" dirty="0">
                <a:solidFill>
                  <a:srgbClr val="073E87"/>
                </a:solidFill>
              </a:rPr>
              <a:t> </a:t>
            </a:r>
            <a:r>
              <a:rPr lang="cs-CZ" dirty="0"/>
              <a:t>HANA BURIANOVÁ, LUDMILA JÍZDNÁ, MÁRIA TARÁBKOVÁ. </a:t>
            </a:r>
            <a:r>
              <a:rPr lang="cs-CZ" i="1" dirty="0"/>
              <a:t>Český jazyk pro 2.ročník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2003, ISBN 80 - 86285 - 78 - 2.</a:t>
            </a:r>
          </a:p>
          <a:p>
            <a:r>
              <a:rPr lang="cs-CZ" dirty="0"/>
              <a:t>ADÁMKOVÁ, Petra a kol. </a:t>
            </a:r>
            <a:r>
              <a:rPr lang="cs-CZ" i="1" dirty="0"/>
              <a:t>Člověk a jeho svět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978-80-7358-059-9.</a:t>
            </a:r>
          </a:p>
          <a:p>
            <a:r>
              <a:rPr lang="cs-CZ" dirty="0"/>
              <a:t>MGR.ŠTIKOVÁ, Věra. </a:t>
            </a:r>
            <a:r>
              <a:rPr lang="cs-CZ" i="1" dirty="0"/>
              <a:t>Já a můj svět - prvouka pro 2. ročník - učebnice</a:t>
            </a:r>
            <a:r>
              <a:rPr lang="cs-CZ" dirty="0"/>
              <a:t>. Brno: Nová škola, s.r.o., ISBN 978 - 80 - 7289 - 442 - 0</a:t>
            </a:r>
            <a:r>
              <a:rPr lang="cs-CZ" dirty="0" smtClean="0"/>
              <a:t>.</a:t>
            </a:r>
            <a:endParaRPr lang="cs-CZ" i="1" u="sng" dirty="0" smtClean="0"/>
          </a:p>
          <a:p>
            <a:endParaRPr lang="cs-CZ" dirty="0"/>
          </a:p>
          <a:p>
            <a:r>
              <a:rPr lang="cs-CZ" i="1" u="sng" dirty="0" smtClean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cs-CZ" dirty="0" smtClean="0"/>
              <a:t>Autor obrázků na snímku č. 6, 9 (třetí obrázek), 15, 17 a 32 – Zdeněk Haman – obrázky vloženy se souhlasem autora.</a:t>
            </a:r>
            <a:endParaRPr lang="cs-CZ" dirty="0" smtClean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>
              <a:buClr>
                <a:srgbClr val="31B6FD"/>
              </a:buClr>
            </a:pPr>
            <a:r>
              <a:rPr lang="cs-CZ" i="1" dirty="0">
                <a:solidFill>
                  <a:srgbClr val="073E87"/>
                </a:solidFill>
              </a:rPr>
              <a:t> Galerie </a:t>
            </a:r>
            <a:r>
              <a:rPr lang="cs-CZ" i="1" dirty="0">
                <a:solidFill>
                  <a:srgbClr val="073E87"/>
                </a:solidFill>
                <a:hlinkClick r:id="rId2"/>
              </a:rPr>
              <a:t>www.microsoft.office.com</a:t>
            </a:r>
            <a:endParaRPr lang="cs-CZ" i="1" u="sng" dirty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1338</TotalTime>
  <Words>1208</Words>
  <Application>Microsoft Office PowerPoint</Application>
  <PresentationFormat>Předvádění na obrazovce (4:3)</PresentationFormat>
  <Paragraphs>386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Vlnění</vt:lpstr>
      <vt:lpstr>Základní škola a Mateřská škola Bílá Třemešná, okres Trutnov</vt:lpstr>
      <vt:lpstr>Anotace</vt:lpstr>
      <vt:lpstr>Tak to jsem já – domácí mazlíček.</vt:lpstr>
      <vt:lpstr>Bydlím u Alenky.</vt:lpstr>
      <vt:lpstr>Když jsem se narodila</vt:lpstr>
      <vt:lpstr>Moje rodina</vt:lpstr>
      <vt:lpstr>Mám deset kamarádů. Jmenují se:</vt:lpstr>
      <vt:lpstr>Umíte nás seřadit podle abecedy?</vt:lpstr>
      <vt:lpstr>Jejda, někdo nám chybí!</vt:lpstr>
      <vt:lpstr>Jsme už všichni?</vt:lpstr>
      <vt:lpstr>Seřaď jména pejsků podle abecedy:</vt:lpstr>
      <vt:lpstr>Každý pejsek má své jméno</vt:lpstr>
      <vt:lpstr>Kde bydlím</vt:lpstr>
      <vt:lpstr>Kolik nás bude?</vt:lpstr>
      <vt:lpstr>Moje důležité smysly</vt:lpstr>
      <vt:lpstr>Jaká jsem</vt:lpstr>
      <vt:lpstr>Jak se mi říká</vt:lpstr>
      <vt:lpstr>Čím se živím</vt:lpstr>
      <vt:lpstr>Co je správně? Klikni na ANO - NE</vt:lpstr>
      <vt:lpstr>Co je správně? Klikni na ANO - NE</vt:lpstr>
      <vt:lpstr>Co je správně? Klikni na ANO - NE</vt:lpstr>
      <vt:lpstr>Co je správně? Klikni na ANO - NE</vt:lpstr>
      <vt:lpstr>Někdy se s kamarády porovnáváme:</vt:lpstr>
      <vt:lpstr>Někdy se s kamarády porovnáváme:</vt:lpstr>
      <vt:lpstr>Někdy se s kamarády porovnáváme:</vt:lpstr>
      <vt:lpstr>Někdy se s kamarády porovnáváme:</vt:lpstr>
      <vt:lpstr>Někdy se s kamarády porovnáváme:</vt:lpstr>
      <vt:lpstr>Někdy se s kamarády porovnáváme:</vt:lpstr>
      <vt:lpstr>Když mi není dobře</vt:lpstr>
      <vt:lpstr>Když je nám dobře</vt:lpstr>
      <vt:lpstr>Je to pravda?</vt:lpstr>
      <vt:lpstr>Teď si chvilku odpočnu. Mějte se pěkně, kamarádi .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127</cp:revision>
  <dcterms:created xsi:type="dcterms:W3CDTF">2013-05-10T12:01:16Z</dcterms:created>
  <dcterms:modified xsi:type="dcterms:W3CDTF">2013-11-30T20:36:11Z</dcterms:modified>
</cp:coreProperties>
</file>