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b="0" dirty="0" smtClean="0"/>
            <a:t>:  </a:t>
          </a:r>
          <a:r>
            <a:rPr lang="cs-CZ" sz="2000" b="0" dirty="0" err="1" smtClean="0"/>
            <a:t>Was</a:t>
          </a:r>
          <a:r>
            <a:rPr lang="cs-CZ" sz="2000" b="0" dirty="0" smtClean="0"/>
            <a:t> </a:t>
          </a:r>
          <a:r>
            <a:rPr lang="cs-CZ" sz="2000" b="0" dirty="0" err="1" smtClean="0"/>
            <a:t>kaufst</a:t>
          </a:r>
          <a:r>
            <a:rPr lang="cs-CZ" sz="2000" b="0" dirty="0" smtClean="0"/>
            <a:t> </a:t>
          </a:r>
          <a:r>
            <a:rPr lang="cs-CZ" sz="2000" b="0" dirty="0" err="1" smtClean="0"/>
            <a:t>du</a:t>
          </a:r>
          <a:r>
            <a:rPr lang="cs-CZ" sz="2000" b="0" dirty="0" smtClean="0"/>
            <a:t>?</a:t>
          </a:r>
          <a:endParaRPr lang="cs-CZ" sz="2000" b="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b="0" dirty="0" smtClean="0"/>
            <a:t>NÁZEV:VY_22_INOVACE_17_NJ7,8_4. pád procvičování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628E33-3D0D-4CF8-A56B-BD97B29DD506}" type="presOf" srcId="{757F3AB3-0718-4624-B441-E567A8F0AB56}" destId="{333A1088-737F-45CB-B68E-254E46348037}" srcOrd="0" destOrd="0" presId="urn:microsoft.com/office/officeart/2005/8/layout/target3"/>
    <dgm:cxn modelId="{4804437A-EA42-41D8-9723-1311A8290D05}" type="presOf" srcId="{D1D4F407-5343-4D3F-B5B9-D407B03CAEB4}" destId="{AED2198E-93D5-4001-81B4-73124B309672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E4DB7824-5C4F-4A44-923C-B27C9336D045}" type="presOf" srcId="{D1B46980-6531-4606-95E6-44980827E919}" destId="{6140AFEC-043D-4C43-A2F9-D0F5331DF3A3}" srcOrd="0" destOrd="0" presId="urn:microsoft.com/office/officeart/2005/8/layout/target3"/>
    <dgm:cxn modelId="{077ADDD1-B2BE-410D-B2D2-73585ABDCC24}" type="presOf" srcId="{D1B46980-6531-4606-95E6-44980827E919}" destId="{2BE915AB-18AA-4053-B92C-3BFC9ED204BB}" srcOrd="1" destOrd="0" presId="urn:microsoft.com/office/officeart/2005/8/layout/target3"/>
    <dgm:cxn modelId="{0FAF6CB2-FD67-4AB8-84CB-9D9DA8B838BB}" type="presOf" srcId="{1AE9165A-6B70-4FFD-A49C-881BF73B4F04}" destId="{A9F01C16-B5C0-47B0-9750-F7E5E11674A0}" srcOrd="0" destOrd="0" presId="urn:microsoft.com/office/officeart/2005/8/layout/target3"/>
    <dgm:cxn modelId="{7420AD25-84DE-490F-8300-2643B69F92BC}" type="presOf" srcId="{26CBEA56-8CFD-48C0-BD6E-2EB16B1FBF42}" destId="{5583D5C5-FAFF-4548-819C-80E289F73770}" srcOrd="0" destOrd="0" presId="urn:microsoft.com/office/officeart/2005/8/layout/target3"/>
    <dgm:cxn modelId="{49819031-D2E0-4BC6-A92A-432C3922D666}" type="presOf" srcId="{1F4F8BC0-F267-4379-9FE7-6FFC8B64BAD8}" destId="{C8857ABF-5052-4733-A46C-0F8B764FF76F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4B1F819-F011-4930-8436-5D83D62C9CBB}" type="presOf" srcId="{26CBEA56-8CFD-48C0-BD6E-2EB16B1FBF42}" destId="{92E1E9E3-D1F0-4866-9424-7ECC0DD990B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6A9A0EF-98B9-4FCE-BD35-A13320532956}" type="presOf" srcId="{D1D4F407-5343-4D3F-B5B9-D407B03CAEB4}" destId="{D005CE8C-CC26-4C3E-AC11-E15060ECD759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06CB3654-B745-412D-8350-A60BBCDFB0CE}" type="presOf" srcId="{1F4F8BC0-F267-4379-9FE7-6FFC8B64BAD8}" destId="{017154CD-D9A9-4968-AD11-1207A3C4C00A}" srcOrd="1" destOrd="0" presId="urn:microsoft.com/office/officeart/2005/8/layout/target3"/>
    <dgm:cxn modelId="{605CEE49-610D-4858-85DD-513803431952}" type="presOf" srcId="{1AE9165A-6B70-4FFD-A49C-881BF73B4F04}" destId="{BD3627E9-8FC8-4A2F-B3EA-FAE798EF81D8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AC7F1DBD-24DE-49E1-95B2-E288AFC37850}" type="presParOf" srcId="{333A1088-737F-45CB-B68E-254E46348037}" destId="{F5ABB229-8D3B-4694-996A-96F23CF14429}" srcOrd="0" destOrd="0" presId="urn:microsoft.com/office/officeart/2005/8/layout/target3"/>
    <dgm:cxn modelId="{19051D48-7316-489B-B7B1-0CF8280C87B8}" type="presParOf" srcId="{333A1088-737F-45CB-B68E-254E46348037}" destId="{F41139FD-01EE-4571-8B17-4FB00FC51163}" srcOrd="1" destOrd="0" presId="urn:microsoft.com/office/officeart/2005/8/layout/target3"/>
    <dgm:cxn modelId="{878B3F66-B146-426B-9FE2-6047A92DA124}" type="presParOf" srcId="{333A1088-737F-45CB-B68E-254E46348037}" destId="{D005CE8C-CC26-4C3E-AC11-E15060ECD759}" srcOrd="2" destOrd="0" presId="urn:microsoft.com/office/officeart/2005/8/layout/target3"/>
    <dgm:cxn modelId="{D1D0A221-19FD-4AC3-B55B-AE6DDF8BE8F7}" type="presParOf" srcId="{333A1088-737F-45CB-B68E-254E46348037}" destId="{2C702D82-9B77-49B7-9568-BB8EB47C3372}" srcOrd="3" destOrd="0" presId="urn:microsoft.com/office/officeart/2005/8/layout/target3"/>
    <dgm:cxn modelId="{653E1DDE-6B6F-46D7-8F2A-1DA55F35521C}" type="presParOf" srcId="{333A1088-737F-45CB-B68E-254E46348037}" destId="{A52A0455-90FF-4808-ABD0-F02540D31D5A}" srcOrd="4" destOrd="0" presId="urn:microsoft.com/office/officeart/2005/8/layout/target3"/>
    <dgm:cxn modelId="{1F8BABA8-EA9F-4FB3-8439-490E85EE399B}" type="presParOf" srcId="{333A1088-737F-45CB-B68E-254E46348037}" destId="{6140AFEC-043D-4C43-A2F9-D0F5331DF3A3}" srcOrd="5" destOrd="0" presId="urn:microsoft.com/office/officeart/2005/8/layout/target3"/>
    <dgm:cxn modelId="{DCE19A7A-750C-4752-A91E-1F782FC318AF}" type="presParOf" srcId="{333A1088-737F-45CB-B68E-254E46348037}" destId="{71A10DEB-455E-4133-A618-0A0EE82A21E3}" srcOrd="6" destOrd="0" presId="urn:microsoft.com/office/officeart/2005/8/layout/target3"/>
    <dgm:cxn modelId="{5C324ACC-8886-48A1-A88F-688C1F4585EB}" type="presParOf" srcId="{333A1088-737F-45CB-B68E-254E46348037}" destId="{DA6A876D-6D25-492F-8BDC-9AE6A6CFB1FA}" srcOrd="7" destOrd="0" presId="urn:microsoft.com/office/officeart/2005/8/layout/target3"/>
    <dgm:cxn modelId="{8B92BEC4-E47E-4DFA-A9F0-4C2E7C2BF9D0}" type="presParOf" srcId="{333A1088-737F-45CB-B68E-254E46348037}" destId="{A9F01C16-B5C0-47B0-9750-F7E5E11674A0}" srcOrd="8" destOrd="0" presId="urn:microsoft.com/office/officeart/2005/8/layout/target3"/>
    <dgm:cxn modelId="{80ADFA99-1644-4BA6-B929-B662AEDDE7EC}" type="presParOf" srcId="{333A1088-737F-45CB-B68E-254E46348037}" destId="{5C0CF724-3222-4429-B09A-F154A62FD507}" srcOrd="9" destOrd="0" presId="urn:microsoft.com/office/officeart/2005/8/layout/target3"/>
    <dgm:cxn modelId="{674DEB1C-5008-458F-8927-4D984CEB9F17}" type="presParOf" srcId="{333A1088-737F-45CB-B68E-254E46348037}" destId="{71A5FEA7-FE77-4220-960F-2AB7AE466FE5}" srcOrd="10" destOrd="0" presId="urn:microsoft.com/office/officeart/2005/8/layout/target3"/>
    <dgm:cxn modelId="{EBAEFBF4-860E-48BF-A69E-C52524F36FB2}" type="presParOf" srcId="{333A1088-737F-45CB-B68E-254E46348037}" destId="{C8857ABF-5052-4733-A46C-0F8B764FF76F}" srcOrd="11" destOrd="0" presId="urn:microsoft.com/office/officeart/2005/8/layout/target3"/>
    <dgm:cxn modelId="{0FB38C8B-C051-4BC0-B220-5D098C79CAC9}" type="presParOf" srcId="{333A1088-737F-45CB-B68E-254E46348037}" destId="{1839E65E-6E97-41D2-A171-98C033275D27}" srcOrd="12" destOrd="0" presId="urn:microsoft.com/office/officeart/2005/8/layout/target3"/>
    <dgm:cxn modelId="{824442DE-FF25-4163-ABD4-CCCA0AC90960}" type="presParOf" srcId="{333A1088-737F-45CB-B68E-254E46348037}" destId="{914F10DC-A7FA-462B-9334-03354AC7EA9F}" srcOrd="13" destOrd="0" presId="urn:microsoft.com/office/officeart/2005/8/layout/target3"/>
    <dgm:cxn modelId="{E98A8DC4-BE61-4BCF-A3D7-0396D3AF9107}" type="presParOf" srcId="{333A1088-737F-45CB-B68E-254E46348037}" destId="{5583D5C5-FAFF-4548-819C-80E289F73770}" srcOrd="14" destOrd="0" presId="urn:microsoft.com/office/officeart/2005/8/layout/target3"/>
    <dgm:cxn modelId="{9A807D70-1EF1-4A79-8E8F-44F86844544A}" type="presParOf" srcId="{333A1088-737F-45CB-B68E-254E46348037}" destId="{AED2198E-93D5-4001-81B4-73124B309672}" srcOrd="15" destOrd="0" presId="urn:microsoft.com/office/officeart/2005/8/layout/target3"/>
    <dgm:cxn modelId="{8B5D2FB8-A1EC-4F26-BBE1-85E687CA6F2F}" type="presParOf" srcId="{333A1088-737F-45CB-B68E-254E46348037}" destId="{2BE915AB-18AA-4053-B92C-3BFC9ED204BB}" srcOrd="16" destOrd="0" presId="urn:microsoft.com/office/officeart/2005/8/layout/target3"/>
    <dgm:cxn modelId="{9BB63298-AC47-4FF3-AB9E-9F7553331BF6}" type="presParOf" srcId="{333A1088-737F-45CB-B68E-254E46348037}" destId="{BD3627E9-8FC8-4A2F-B3EA-FAE798EF81D8}" srcOrd="17" destOrd="0" presId="urn:microsoft.com/office/officeart/2005/8/layout/target3"/>
    <dgm:cxn modelId="{91867C6F-FDA6-4F7B-8B1E-FE9EF8307D08}" type="presParOf" srcId="{333A1088-737F-45CB-B68E-254E46348037}" destId="{017154CD-D9A9-4968-AD11-1207A3C4C00A}" srcOrd="18" destOrd="0" presId="urn:microsoft.com/office/officeart/2005/8/layout/target3"/>
    <dgm:cxn modelId="{93C65779-DBF8-489F-9736-D696E70D03EB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NÁZEV:VY_22_INOVACE_17_NJ7,8_4. pád procvičování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b="0" kern="1200" dirty="0" smtClean="0"/>
            <a:t>:  </a:t>
          </a:r>
          <a:r>
            <a:rPr lang="cs-CZ" sz="2000" b="0" kern="1200" dirty="0" err="1" smtClean="0"/>
            <a:t>Was</a:t>
          </a:r>
          <a:r>
            <a:rPr lang="cs-CZ" sz="2000" b="0" kern="1200" dirty="0" smtClean="0"/>
            <a:t> </a:t>
          </a:r>
          <a:r>
            <a:rPr lang="cs-CZ" sz="2000" b="0" kern="1200" dirty="0" err="1" smtClean="0"/>
            <a:t>kaufst</a:t>
          </a:r>
          <a:r>
            <a:rPr lang="cs-CZ" sz="2000" b="0" kern="1200" dirty="0" smtClean="0"/>
            <a:t> </a:t>
          </a:r>
          <a:r>
            <a:rPr lang="cs-CZ" sz="2000" b="0" kern="1200" dirty="0" err="1" smtClean="0"/>
            <a:t>du</a:t>
          </a:r>
          <a:r>
            <a:rPr lang="cs-CZ" sz="2000" b="0" kern="1200" dirty="0" smtClean="0"/>
            <a:t>?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D15135-DC12-4C4B-826E-6E34E03FBF68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B97B48-5340-44CA-BCE6-EF24CAA3BFFE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16</a:t>
            </a:fld>
            <a:endParaRPr lang="de-D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86C9F-5CA4-4168-93ED-AF85CF7EFB24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5A6B6-05F8-4DDB-A21C-40EFC270A88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86C9F-5CA4-4168-93ED-AF85CF7EFB24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5A6B6-05F8-4DDB-A21C-40EFC270A88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86C9F-5CA4-4168-93ED-AF85CF7EFB24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5A6B6-05F8-4DDB-A21C-40EFC270A88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86C9F-5CA4-4168-93ED-AF85CF7EFB24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5A6B6-05F8-4DDB-A21C-40EFC270A88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86C9F-5CA4-4168-93ED-AF85CF7EFB24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5A6B6-05F8-4DDB-A21C-40EFC270A88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86C9F-5CA4-4168-93ED-AF85CF7EFB24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5A6B6-05F8-4DDB-A21C-40EFC270A88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86C9F-5CA4-4168-93ED-AF85CF7EFB24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5A6B6-05F8-4DDB-A21C-40EFC270A88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86C9F-5CA4-4168-93ED-AF85CF7EFB24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5A6B6-05F8-4DDB-A21C-40EFC270A88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86C9F-5CA4-4168-93ED-AF85CF7EFB24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5A6B6-05F8-4DDB-A21C-40EFC270A88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86C9F-5CA4-4168-93ED-AF85CF7EFB24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5A6B6-05F8-4DDB-A21C-40EFC270A88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86C9F-5CA4-4168-93ED-AF85CF7EFB24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5A6B6-05F8-4DDB-A21C-40EFC270A88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D86C9F-5CA4-4168-93ED-AF85CF7EFB24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5A6B6-05F8-4DDB-A21C-40EFC270A88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844824"/>
            <a:ext cx="7884368" cy="33670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v 7. a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Je vhodný k procvičování 4. pádu na PC. Žáci vybírají správné řešení klikáním na zvolenou možnost.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784" y="764704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51" descr="http://steph.raymond.free.fr/6LV1/8/Images/scher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23720" y="5157192"/>
            <a:ext cx="2520280" cy="960167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395536" y="694438"/>
            <a:ext cx="8208912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Wo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ist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die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Schere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?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Ich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brauche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 _______          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Schere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27584" y="3573016"/>
            <a:ext cx="2160240" cy="100811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hlinkClick r:id="" action="ppaction://hlinkshowjump?jump=lastslide"/>
              </a:rPr>
              <a:t>einen</a:t>
            </a:r>
            <a:endParaRPr lang="de-DE" sz="6000" dirty="0"/>
          </a:p>
        </p:txBody>
      </p:sp>
      <p:sp>
        <p:nvSpPr>
          <p:cNvPr id="9" name="Obdélník 8"/>
          <p:cNvSpPr/>
          <p:nvPr/>
        </p:nvSpPr>
        <p:spPr>
          <a:xfrm>
            <a:off x="6732240" y="3501008"/>
            <a:ext cx="1440160" cy="101566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dirty="0" err="1" smtClean="0">
                <a:solidFill>
                  <a:prstClr val="white"/>
                </a:solidFill>
                <a:hlinkClick r:id="" action="ppaction://hlinkshowjump?jump=lastslide"/>
              </a:rPr>
              <a:t>ein</a:t>
            </a:r>
            <a:endParaRPr lang="de-DE" sz="6000" dirty="0">
              <a:solidFill>
                <a:prstClr val="white"/>
              </a:solidFill>
            </a:endParaRPr>
          </a:p>
        </p:txBody>
      </p:sp>
      <p:sp>
        <p:nvSpPr>
          <p:cNvPr id="10" name="Obdélník 9">
            <a:hlinkClick r:id="" action="ppaction://hlinkshowjump?jump=nextslide"/>
          </p:cNvPr>
          <p:cNvSpPr/>
          <p:nvPr/>
        </p:nvSpPr>
        <p:spPr>
          <a:xfrm>
            <a:off x="3851921" y="3501008"/>
            <a:ext cx="1872208" cy="1015663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</a:rPr>
              <a:t>eine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ChangeArrowheads="1"/>
          </p:cNvSpPr>
          <p:nvPr/>
        </p:nvSpPr>
        <p:spPr bwMode="auto">
          <a:xfrm>
            <a:off x="539552" y="938337"/>
            <a:ext cx="8352928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Wo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ist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der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Füller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?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Ich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brauche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____</a:t>
            </a:r>
            <a:r>
              <a:rPr kumimoji="0" lang="cs-CZ" sz="6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Füller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7584" y="3573016"/>
            <a:ext cx="2376264" cy="100811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 smtClean="0">
                <a:solidFill>
                  <a:schemeClr val="tx1"/>
                </a:solidFill>
                <a:hlinkClick r:id="" action="ppaction://hlinkshowjump?jump=nextslide"/>
              </a:rPr>
              <a:t>einen</a:t>
            </a:r>
            <a:endParaRPr lang="de-DE" sz="6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16216" y="3501008"/>
            <a:ext cx="2070090" cy="101566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dirty="0" smtClean="0">
                <a:solidFill>
                  <a:prstClr val="white"/>
                </a:solidFill>
              </a:rPr>
              <a:t> </a:t>
            </a:r>
            <a:r>
              <a:rPr lang="cs-CZ" sz="6000" b="1" dirty="0" err="1" smtClean="0">
                <a:solidFill>
                  <a:prstClr val="white"/>
                </a:solidFill>
                <a:hlinkClick r:id="" action="ppaction://hlinkshowjump?jump=lastslide"/>
              </a:rPr>
              <a:t>ein</a:t>
            </a:r>
            <a:endParaRPr lang="de-DE" sz="6000" b="1" dirty="0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51920" y="3501008"/>
            <a:ext cx="2016223" cy="1015663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b="1" dirty="0" err="1" smtClean="0">
                <a:hlinkClick r:id="" action="ppaction://hlinkshowjump?jump=lastslide"/>
              </a:rPr>
              <a:t>eine</a:t>
            </a:r>
            <a:endParaRPr lang="de-DE" sz="6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hlinkClick r:id="" action="ppaction://hlinkshowjump?jump=lastslide"/>
          </p:cNvPr>
          <p:cNvSpPr/>
          <p:nvPr/>
        </p:nvSpPr>
        <p:spPr>
          <a:xfrm>
            <a:off x="827584" y="3573016"/>
            <a:ext cx="2376264" cy="100811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</a:rPr>
              <a:t>einen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Obdélník 3">
            <a:hlinkClick r:id="" action="ppaction://hlinkshowjump?jump=nextslide"/>
          </p:cNvPr>
          <p:cNvSpPr/>
          <p:nvPr/>
        </p:nvSpPr>
        <p:spPr>
          <a:xfrm>
            <a:off x="6876256" y="3501008"/>
            <a:ext cx="1440160" cy="101566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dirty="0" smtClean="0">
                <a:solidFill>
                  <a:prstClr val="white"/>
                </a:solidFill>
              </a:rPr>
              <a:t> </a:t>
            </a:r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</a:rPr>
              <a:t>ein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3501008"/>
            <a:ext cx="2016223" cy="1015663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dirty="0" err="1" smtClean="0">
                <a:solidFill>
                  <a:prstClr val="white"/>
                </a:solidFill>
                <a:hlinkClick r:id="" action="ppaction://hlinkshowjump?jump=lastslide"/>
              </a:rPr>
              <a:t>eine</a:t>
            </a:r>
            <a:endParaRPr lang="de-DE" sz="6000" dirty="0">
              <a:solidFill>
                <a:prstClr val="white"/>
              </a:solidFill>
            </a:endParaRPr>
          </a:p>
        </p:txBody>
      </p:sp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0" y="980728"/>
            <a:ext cx="9501319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   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Wo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ist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das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Mäppchen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?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3600" dirty="0" smtClean="0">
                <a:latin typeface="Calibri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Ich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suche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_____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Mäppchen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3573016"/>
            <a:ext cx="2376264" cy="100811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hlinkClick r:id="" action="ppaction://hlinkshowjump?jump=nextslide"/>
              </a:rPr>
              <a:t>einen</a:t>
            </a:r>
            <a:endParaRPr lang="de-DE" sz="6000" dirty="0"/>
          </a:p>
        </p:txBody>
      </p:sp>
      <p:sp>
        <p:nvSpPr>
          <p:cNvPr id="4" name="Obdélník 3"/>
          <p:cNvSpPr/>
          <p:nvPr/>
        </p:nvSpPr>
        <p:spPr>
          <a:xfrm>
            <a:off x="6516216" y="3501008"/>
            <a:ext cx="2070090" cy="101566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dirty="0" smtClean="0">
                <a:solidFill>
                  <a:prstClr val="white"/>
                </a:solidFill>
              </a:rPr>
              <a:t> </a:t>
            </a:r>
            <a:r>
              <a:rPr lang="cs-CZ" sz="6000" dirty="0" err="1" smtClean="0">
                <a:solidFill>
                  <a:prstClr val="white"/>
                </a:solidFill>
                <a:hlinkClick r:id="" action="ppaction://hlinkshowjump?jump=lastslide"/>
              </a:rPr>
              <a:t>ein</a:t>
            </a:r>
            <a:endParaRPr lang="de-DE" sz="6000" dirty="0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3501008"/>
            <a:ext cx="2016223" cy="1015663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dirty="0" err="1" smtClean="0">
                <a:solidFill>
                  <a:prstClr val="white"/>
                </a:solidFill>
                <a:hlinkClick r:id="" action="ppaction://hlinkshowjump?jump=lastslide"/>
              </a:rPr>
              <a:t>eine</a:t>
            </a:r>
            <a:endParaRPr lang="de-DE" sz="6000" dirty="0">
              <a:solidFill>
                <a:prstClr val="white"/>
              </a:solidFill>
            </a:endParaRPr>
          </a:p>
        </p:txBody>
      </p:sp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179512" y="980728"/>
            <a:ext cx="8754448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Wo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ist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der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Radiergummi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?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Ich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5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suche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____  </a:t>
            </a:r>
            <a:r>
              <a:rPr kumimoji="0" lang="cs-CZ" sz="5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Radiergummi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5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3573016"/>
            <a:ext cx="2376264" cy="100811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nextslide"/>
              </a:rPr>
              <a:t>keinen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Obdélník 3">
            <a:hlinkClick r:id="" action="ppaction://hlinkshowjump?jump=lastslide"/>
          </p:cNvPr>
          <p:cNvSpPr/>
          <p:nvPr/>
        </p:nvSpPr>
        <p:spPr>
          <a:xfrm>
            <a:off x="6516216" y="3501008"/>
            <a:ext cx="2070090" cy="101566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dirty="0" smtClean="0">
                <a:solidFill>
                  <a:prstClr val="white"/>
                </a:solidFill>
              </a:rPr>
              <a:t> </a:t>
            </a:r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</a:rPr>
              <a:t>kein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3501008"/>
            <a:ext cx="2016223" cy="1015663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lastslide"/>
              </a:rPr>
              <a:t>keine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0" y="836712"/>
            <a:ext cx="8604448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  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Wo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ist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der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Spitzer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?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3600" dirty="0" smtClean="0">
                <a:latin typeface="Calibri" pitchFamily="34" charset="0"/>
                <a:ea typeface="Times New Roman" pitchFamily="18" charset="0"/>
                <a:cs typeface="Arial" pitchFamily="34" charset="0"/>
              </a:rPr>
              <a:t>   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Ich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habe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______ 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Spitzer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3573016"/>
            <a:ext cx="2376264" cy="100811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lastslide"/>
              </a:rPr>
              <a:t>einen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Obdélník 3">
            <a:hlinkClick r:id="" action="ppaction://hlinkshowjump?jump=lastslide"/>
          </p:cNvPr>
          <p:cNvSpPr/>
          <p:nvPr/>
        </p:nvSpPr>
        <p:spPr>
          <a:xfrm>
            <a:off x="6516216" y="3501008"/>
            <a:ext cx="2070090" cy="101566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u="sng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</a:rPr>
              <a:t>ein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3501008"/>
            <a:ext cx="2016223" cy="1015663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nextslide"/>
              </a:rPr>
              <a:t>eine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0" y="748154"/>
            <a:ext cx="91440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 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Wo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ist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die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Landkarte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?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5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Ich</a:t>
            </a:r>
            <a:r>
              <a:rPr kumimoji="0" lang="cs-CZ" sz="5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5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brauche</a:t>
            </a:r>
            <a:r>
              <a:rPr kumimoji="0" lang="cs-CZ" sz="5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_______</a:t>
            </a:r>
            <a:r>
              <a:rPr kumimoji="0" lang="cs-CZ" sz="5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52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Landkarte</a:t>
            </a:r>
            <a:r>
              <a:rPr kumimoji="0" lang="cs-CZ" sz="5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5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3573016"/>
            <a:ext cx="2376264" cy="100811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lastslide"/>
              </a:rPr>
              <a:t>keinen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16216" y="3573016"/>
            <a:ext cx="2070090" cy="101566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dirty="0" smtClean="0">
                <a:solidFill>
                  <a:prstClr val="white"/>
                </a:solidFill>
              </a:rPr>
              <a:t> </a:t>
            </a:r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nextslide"/>
              </a:rPr>
              <a:t>kein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3501008"/>
            <a:ext cx="2016223" cy="1015663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lastslide"/>
              </a:rPr>
              <a:t>keine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323528" y="938337"/>
            <a:ext cx="8820472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Wo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ist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das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Lineal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?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Ich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habe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______</a:t>
            </a:r>
            <a:r>
              <a:rPr kumimoji="0" lang="cs-CZ" sz="6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Lineal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.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717032"/>
            <a:ext cx="2592288" cy="100811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lastslide"/>
              </a:rPr>
              <a:t>meinen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16216" y="3645024"/>
            <a:ext cx="2070090" cy="101566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u="sng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lastslide"/>
              </a:rPr>
              <a:t>mein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07904" y="3645024"/>
            <a:ext cx="2160239" cy="1015663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nextslide"/>
              </a:rPr>
              <a:t>meine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0" y="1340768"/>
            <a:ext cx="8846866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3600" dirty="0" smtClean="0">
                <a:latin typeface="Calibri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Wo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ist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meine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Tasche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?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3600" dirty="0" smtClean="0">
                <a:latin typeface="Calibri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Ich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suche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______ 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Tasche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3573016"/>
            <a:ext cx="2376264" cy="100811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nextslide"/>
              </a:rPr>
              <a:t>deinen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16216" y="3501008"/>
            <a:ext cx="2070090" cy="101566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dirty="0" smtClean="0">
                <a:solidFill>
                  <a:prstClr val="white"/>
                </a:solidFill>
              </a:rPr>
              <a:t> </a:t>
            </a:r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lastslide"/>
              </a:rPr>
              <a:t>dein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3501008"/>
            <a:ext cx="2016223" cy="1015663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lastslide"/>
              </a:rPr>
              <a:t>deine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0" y="1268760"/>
            <a:ext cx="9001182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Wo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ist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dein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Pinsel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?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3600" dirty="0" smtClean="0"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Ich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suche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_______</a:t>
            </a:r>
            <a:r>
              <a:rPr kumimoji="0" lang="cs-CZ" sz="6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Pinsel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3573016"/>
            <a:ext cx="2664296" cy="100811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lastslide"/>
              </a:rPr>
              <a:t>meinen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60232" y="3501008"/>
            <a:ext cx="2070090" cy="101566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nextslide"/>
              </a:rPr>
              <a:t>mein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63888" y="3501008"/>
            <a:ext cx="2304255" cy="1015663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lastslide"/>
              </a:rPr>
              <a:t>meine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251520" y="1340768"/>
            <a:ext cx="8610049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Wo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ist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das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Buch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?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3600" dirty="0" smtClean="0"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Ich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suche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_______  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Buch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3573016"/>
            <a:ext cx="2376264" cy="100811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u="sng" dirty="0" smtClean="0">
                <a:solidFill>
                  <a:schemeClr val="accent4">
                    <a:lumMod val="50000"/>
                  </a:schemeClr>
                </a:solidFill>
              </a:rPr>
              <a:t>den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Obdélník 3">
            <a:hlinkClick r:id="" action="ppaction://hlinkshowjump?jump=lastslide"/>
          </p:cNvPr>
          <p:cNvSpPr/>
          <p:nvPr/>
        </p:nvSpPr>
        <p:spPr>
          <a:xfrm>
            <a:off x="6516216" y="3501008"/>
            <a:ext cx="2070090" cy="101566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dirty="0" smtClean="0">
                <a:solidFill>
                  <a:prstClr val="white"/>
                </a:solidFill>
              </a:rPr>
              <a:t> </a:t>
            </a:r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</a:rPr>
              <a:t>das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3501008"/>
            <a:ext cx="2016223" cy="1015663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</a:rPr>
              <a:t>die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0" y="1340768"/>
            <a:ext cx="889248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 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Wo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ist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der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Block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?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3600" dirty="0" smtClean="0">
                <a:latin typeface="Calibri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Ich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suche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______  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Block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3573016"/>
            <a:ext cx="2376264" cy="100811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nextslide"/>
              </a:rPr>
              <a:t>einen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16216" y="3501008"/>
            <a:ext cx="2070090" cy="101566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dirty="0" smtClean="0">
                <a:solidFill>
                  <a:prstClr val="white"/>
                </a:solidFill>
              </a:rPr>
              <a:t> </a:t>
            </a:r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lastslide"/>
              </a:rPr>
              <a:t>ein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3501008"/>
            <a:ext cx="2016223" cy="1015663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lastslide"/>
              </a:rPr>
              <a:t>eine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323528" y="1412776"/>
            <a:ext cx="838842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 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Wo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ist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der Kuli?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3600" dirty="0" smtClean="0">
                <a:latin typeface="Calibri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Ich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brauche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_____  Kuli.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573016"/>
            <a:ext cx="2592288" cy="100811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lastslide"/>
              </a:rPr>
              <a:t>meinen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16216" y="3501008"/>
            <a:ext cx="2070090" cy="101566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dirty="0" smtClean="0">
                <a:solidFill>
                  <a:prstClr val="white"/>
                </a:solidFill>
              </a:rPr>
              <a:t> </a:t>
            </a:r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endshow"/>
              </a:rPr>
              <a:t>mein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3573016"/>
            <a:ext cx="2376263" cy="1015663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6000" u="sng" dirty="0" err="1" smtClean="0">
                <a:solidFill>
                  <a:schemeClr val="accent4">
                    <a:lumMod val="50000"/>
                  </a:schemeClr>
                </a:solidFill>
                <a:hlinkClick r:id="" action="ppaction://hlinkshowjump?jump=lastslide"/>
              </a:rPr>
              <a:t>meine</a:t>
            </a:r>
            <a:endParaRPr lang="de-DE" sz="60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395536" y="1268760"/>
            <a:ext cx="8424936" cy="1569660"/>
          </a:xfrm>
          <a:prstGeom prst="rect">
            <a:avLst/>
          </a:prstGeom>
          <a:solidFill>
            <a:srgbClr val="002060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Wo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ist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mein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Heft?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solidFill>
                  <a:schemeClr val="bg1"/>
                </a:solidFill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3600" dirty="0" smtClean="0">
                <a:solidFill>
                  <a:schemeClr val="bg1"/>
                </a:solidFill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Ich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60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suche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 _____ Heft.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590800"/>
            <a:ext cx="7772400" cy="1143000"/>
          </a:xfrm>
        </p:spPr>
        <p:txBody>
          <a:bodyPr/>
          <a:lstStyle/>
          <a:p>
            <a:pPr eaLnBrk="1" hangingPunct="1"/>
            <a:r>
              <a:rPr lang="de-DE" smtClean="0">
                <a:solidFill>
                  <a:srgbClr val="FF0000"/>
                </a:solidFill>
              </a:rPr>
              <a:t>Deine Antwort war leider falsch!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419600"/>
            <a:ext cx="6248400" cy="685800"/>
          </a:xfrm>
        </p:spPr>
        <p:txBody>
          <a:bodyPr/>
          <a:lstStyle/>
          <a:p>
            <a:pPr eaLnBrk="1" hangingPunct="1"/>
            <a:r>
              <a:rPr lang="de-DE" sz="3600" b="1" smtClean="0">
                <a:solidFill>
                  <a:srgbClr val="008080"/>
                </a:solidFill>
              </a:rPr>
              <a:t>Versuch es noch einmal!</a:t>
            </a:r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 bwMode="auto">
          <a:xfrm>
            <a:off x="2514600" y="838200"/>
            <a:ext cx="381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61445" name="AutoShape 5">
            <a:hlinkHover r:id="" action="ppaction://noaction">
              <a:snd r:embed="rId3" name="BUUUH.wav"/>
            </a:hlinkHover>
          </p:cNvPr>
          <p:cNvSpPr>
            <a:spLocks noChangeArrowheads="1"/>
          </p:cNvSpPr>
          <p:nvPr/>
        </p:nvSpPr>
        <p:spPr bwMode="auto">
          <a:xfrm>
            <a:off x="3657600" y="914400"/>
            <a:ext cx="1371600" cy="13716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2147483647 w 21600"/>
              <a:gd name="T13" fmla="*/ 2147483647 h 21600"/>
              <a:gd name="T14" fmla="*/ 2147483647 w 21600"/>
              <a:gd name="T15" fmla="*/ 2147483647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7401" y="15493"/>
                </a:moveTo>
                <a:cubicBezTo>
                  <a:pt x="18376" y="14122"/>
                  <a:pt x="18900" y="12482"/>
                  <a:pt x="18900" y="10800"/>
                </a:cubicBezTo>
                <a:cubicBezTo>
                  <a:pt x="18900" y="6326"/>
                  <a:pt x="15273" y="2700"/>
                  <a:pt x="10800" y="2700"/>
                </a:cubicBezTo>
                <a:cubicBezTo>
                  <a:pt x="9117" y="2699"/>
                  <a:pt x="7477" y="3223"/>
                  <a:pt x="6106" y="4198"/>
                </a:cubicBezTo>
                <a:close/>
                <a:moveTo>
                  <a:pt x="4198" y="6106"/>
                </a:moveTo>
                <a:cubicBezTo>
                  <a:pt x="3223" y="7477"/>
                  <a:pt x="2700" y="9117"/>
                  <a:pt x="2700" y="10799"/>
                </a:cubicBezTo>
                <a:cubicBezTo>
                  <a:pt x="2700" y="15273"/>
                  <a:pt x="6326" y="18900"/>
                  <a:pt x="10800" y="18900"/>
                </a:cubicBezTo>
                <a:cubicBezTo>
                  <a:pt x="12482" y="18900"/>
                  <a:pt x="14122" y="18376"/>
                  <a:pt x="15493" y="17401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de-DE"/>
          </a:p>
        </p:txBody>
      </p:sp>
      <p:sp>
        <p:nvSpPr>
          <p:cNvPr id="61446" name="AutoShape 6">
            <a:hlinkClick r:id="" action="ppaction://hlinkshowjump?jump=lastslideviewed" highlightClick="1"/>
            <a:hlinkHover r:id="" action="ppaction://noaction" endSnd="1"/>
          </p:cNvPr>
          <p:cNvSpPr>
            <a:spLocks noChangeArrowheads="1"/>
          </p:cNvSpPr>
          <p:nvPr/>
        </p:nvSpPr>
        <p:spPr bwMode="auto">
          <a:xfrm>
            <a:off x="4114800" y="5181600"/>
            <a:ext cx="838200" cy="762000"/>
          </a:xfrm>
          <a:prstGeom prst="actionButtonBackPrevious">
            <a:avLst/>
          </a:prstGeom>
          <a:solidFill>
            <a:srgbClr val="3399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61447" name="Picture 8" descr="D:\Programmeigene Dateien\Programm-Bilder\Büro\OS0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" y="4343400"/>
            <a:ext cx="1268413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278</Words>
  <Application>Microsoft Office PowerPoint</Application>
  <PresentationFormat>Předvádění na obrazovce (4:3)</PresentationFormat>
  <Paragraphs>85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Deine Antwort war leider falsch!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15</cp:revision>
  <dcterms:created xsi:type="dcterms:W3CDTF">2013-10-21T21:12:19Z</dcterms:created>
  <dcterms:modified xsi:type="dcterms:W3CDTF">2013-11-02T22:49:51Z</dcterms:modified>
</cp:coreProperties>
</file>